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6" r:id="rId3"/>
    <p:sldId id="258" r:id="rId4"/>
    <p:sldId id="259" r:id="rId5"/>
    <p:sldId id="269" r:id="rId6"/>
    <p:sldId id="260" r:id="rId7"/>
    <p:sldId id="270" r:id="rId8"/>
    <p:sldId id="261" r:id="rId9"/>
    <p:sldId id="271" r:id="rId10"/>
    <p:sldId id="263" r:id="rId11"/>
    <p:sldId id="272" r:id="rId12"/>
    <p:sldId id="264" r:id="rId13"/>
    <p:sldId id="273" r:id="rId14"/>
    <p:sldId id="265" r:id="rId15"/>
    <p:sldId id="275" r:id="rId16"/>
    <p:sldId id="274" r:id="rId17"/>
    <p:sldId id="276" r:id="rId18"/>
    <p:sldId id="266" r:id="rId19"/>
    <p:sldId id="277" r:id="rId20"/>
    <p:sldId id="267" r:id="rId21"/>
    <p:sldId id="278" r:id="rId22"/>
    <p:sldId id="26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87" autoAdjust="0"/>
    <p:restoredTop sz="94622" autoAdjust="0"/>
  </p:normalViewPr>
  <p:slideViewPr>
    <p:cSldViewPr>
      <p:cViewPr varScale="1">
        <p:scale>
          <a:sx n="70" d="100"/>
          <a:sy n="70" d="100"/>
        </p:scale>
        <p:origin x="-2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A50F4-0290-4FEB-A095-FC068CA3BBCA}" type="datetimeFigureOut">
              <a:rPr lang="en-US" smtClean="0"/>
              <a:pPr/>
              <a:t>3/23/2011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D904E-901F-4268-8FBF-DCAEED46C4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D904E-901F-4268-8FBF-DCAEED46C40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ED904E-901F-4268-8FBF-DCAEED46C40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D904E-901F-4268-8FBF-DCAEED46C40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4ED904E-901F-4268-8FBF-DCAEED46C403}"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0FB1F1-24F3-4A5F-BB6C-838895BF2D02}" type="datetimeFigureOut">
              <a:rPr lang="en-US" smtClean="0"/>
              <a:pPr/>
              <a:t>3/23/2011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FB1F1-24F3-4A5F-BB6C-838895BF2D02}" type="datetimeFigureOut">
              <a:rPr lang="en-US" smtClean="0"/>
              <a:pPr/>
              <a:t>3/23/2011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FB1F1-24F3-4A5F-BB6C-838895BF2D02}" type="datetimeFigureOut">
              <a:rPr lang="en-US" smtClean="0"/>
              <a:pPr/>
              <a:t>3/23/2011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FB1F1-24F3-4A5F-BB6C-838895BF2D02}" type="datetimeFigureOut">
              <a:rPr lang="en-US" smtClean="0"/>
              <a:pPr/>
              <a:t>3/23/2011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FB1F1-24F3-4A5F-BB6C-838895BF2D02}" type="datetimeFigureOut">
              <a:rPr lang="en-US" smtClean="0"/>
              <a:pPr/>
              <a:t>3/23/2011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0FB1F1-24F3-4A5F-BB6C-838895BF2D02}" type="datetimeFigureOut">
              <a:rPr lang="en-US" smtClean="0"/>
              <a:pPr/>
              <a:t>3/23/2011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0FB1F1-24F3-4A5F-BB6C-838895BF2D02}" type="datetimeFigureOut">
              <a:rPr lang="en-US" smtClean="0"/>
              <a:pPr/>
              <a:t>3/23/2011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0FB1F1-24F3-4A5F-BB6C-838895BF2D02}" type="datetimeFigureOut">
              <a:rPr lang="en-US" smtClean="0"/>
              <a:pPr/>
              <a:t>3/23/2011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FB1F1-24F3-4A5F-BB6C-838895BF2D02}" type="datetimeFigureOut">
              <a:rPr lang="en-US" smtClean="0"/>
              <a:pPr/>
              <a:t>3/23/2011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FB1F1-24F3-4A5F-BB6C-838895BF2D02}" type="datetimeFigureOut">
              <a:rPr lang="en-US" smtClean="0"/>
              <a:pPr/>
              <a:t>3/23/2011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FB1F1-24F3-4A5F-BB6C-838895BF2D02}" type="datetimeFigureOut">
              <a:rPr lang="en-US" smtClean="0"/>
              <a:pPr/>
              <a:t>3/23/2011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F978A-7BF6-42A3-B7AE-6A97957CEDC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FB1F1-24F3-4A5F-BB6C-838895BF2D02}" type="datetimeFigureOut">
              <a:rPr lang="en-US" smtClean="0"/>
              <a:pPr/>
              <a:t>3/23/2011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F978A-7BF6-42A3-B7AE-6A97957CED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fficeport.com/edu/bloomq.ht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r>
              <a:rPr lang="en-US" dirty="0" smtClean="0"/>
              <a:t/>
            </a:r>
            <a:br>
              <a:rPr lang="en-US" dirty="0" smtClean="0"/>
            </a:br>
            <a:r>
              <a:rPr lang="en-US" sz="5300" dirty="0" smtClean="0"/>
              <a:t>Bloom’s Taxonomy</a:t>
            </a:r>
            <a:endParaRPr lang="en-US" sz="5300"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a:p>
            <a:pPr>
              <a:buNone/>
            </a:pPr>
            <a:endParaRPr lang="en-US" dirty="0" smtClean="0"/>
          </a:p>
          <a:p>
            <a:pPr algn="ctr">
              <a:buNone/>
            </a:pPr>
            <a:r>
              <a:rPr lang="en-US" sz="4000" dirty="0" smtClean="0"/>
              <a:t>Practice Quiz</a:t>
            </a:r>
          </a:p>
          <a:p>
            <a:pPr algn="ctr">
              <a:buNone/>
            </a:pPr>
            <a:r>
              <a:rPr lang="en-US" sz="4000" dirty="0" smtClean="0"/>
              <a:t>Teams of 2 or 3!       </a:t>
            </a:r>
            <a:r>
              <a:rPr lang="en-US" sz="3600" dirty="0" smtClean="0"/>
              <a:t>         </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en-US" dirty="0"/>
              <a:t>5. Finding the lowest common denominator for fractions</a:t>
            </a:r>
            <a:br>
              <a:rPr lang="en-US" dirty="0"/>
            </a:br>
            <a:r>
              <a:rPr lang="en-US" dirty="0"/>
              <a:t> </a:t>
            </a:r>
            <a:br>
              <a:rPr lang="en-US" dirty="0"/>
            </a:br>
            <a:endParaRPr lang="en-US" dirty="0"/>
          </a:p>
        </p:txBody>
      </p:sp>
      <p:sp>
        <p:nvSpPr>
          <p:cNvPr id="3" name="Content Placeholder 2"/>
          <p:cNvSpPr>
            <a:spLocks noGrp="1"/>
          </p:cNvSpPr>
          <p:nvPr>
            <p:ph idx="1"/>
          </p:nvPr>
        </p:nvSpPr>
        <p:spPr>
          <a:xfrm>
            <a:off x="457200" y="2895600"/>
            <a:ext cx="8229600" cy="3230563"/>
          </a:xfrm>
        </p:spPr>
        <p:txBody>
          <a:bodyPr/>
          <a:lstStyle/>
          <a:p>
            <a:endParaRPr lang="en-US" dirty="0"/>
          </a:p>
        </p:txBody>
      </p:sp>
      <p:pic>
        <p:nvPicPr>
          <p:cNvPr id="6151" name="Picture 7" descr="C:\Documents and Settings\djdawson\Local Settings\Temporary Internet Files\Content.IE5\SAGH7L3B\MP900411803[1].jpg"/>
          <p:cNvPicPr>
            <a:picLocks noChangeAspect="1" noChangeArrowheads="1"/>
          </p:cNvPicPr>
          <p:nvPr/>
        </p:nvPicPr>
        <p:blipFill>
          <a:blip r:embed="rId2" cstate="print"/>
          <a:srcRect/>
          <a:stretch>
            <a:fillRect/>
          </a:stretch>
        </p:blipFill>
        <p:spPr bwMode="auto">
          <a:xfrm>
            <a:off x="3048000" y="2895600"/>
            <a:ext cx="3886200"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-Analysis</a:t>
            </a:r>
            <a:br>
              <a:rPr lang="en-US" dirty="0"/>
            </a:br>
            <a:r>
              <a:rPr lang="en-US" dirty="0" smtClean="0"/>
              <a:t> </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rmAutofit/>
          </a:bodyPr>
          <a:lstStyle/>
          <a:p>
            <a:r>
              <a:rPr lang="en-US" dirty="0"/>
              <a:t>6. Choosing the correct </a:t>
            </a:r>
            <a:r>
              <a:rPr lang="en-US" dirty="0" smtClean="0"/>
              <a:t>answer (terms) </a:t>
            </a:r>
            <a:r>
              <a:rPr lang="en-US" dirty="0"/>
              <a:t>to multiple choice questions</a:t>
            </a:r>
            <a:br>
              <a:rPr lang="en-US" dirty="0"/>
            </a:br>
            <a:endParaRPr lang="en-US" dirty="0"/>
          </a:p>
        </p:txBody>
      </p:sp>
      <p:sp>
        <p:nvSpPr>
          <p:cNvPr id="3" name="Content Placeholder 2"/>
          <p:cNvSpPr>
            <a:spLocks noGrp="1"/>
          </p:cNvSpPr>
          <p:nvPr>
            <p:ph idx="1"/>
          </p:nvPr>
        </p:nvSpPr>
        <p:spPr>
          <a:xfrm>
            <a:off x="457200" y="3200400"/>
            <a:ext cx="8229600" cy="2925763"/>
          </a:xfrm>
        </p:spPr>
        <p:txBody>
          <a:bodyPr>
            <a:normAutofit/>
          </a:bodyPr>
          <a:lstStyle/>
          <a:p>
            <a:pPr>
              <a:buNone/>
            </a:pPr>
            <a:r>
              <a:rPr lang="en-US" sz="3600" dirty="0" smtClean="0"/>
              <a:t>A.</a:t>
            </a:r>
          </a:p>
          <a:p>
            <a:pPr>
              <a:buNone/>
            </a:pPr>
            <a:r>
              <a:rPr lang="en-US" sz="3600" dirty="0" smtClean="0"/>
              <a:t>B.</a:t>
            </a:r>
          </a:p>
          <a:p>
            <a:pPr>
              <a:buNone/>
            </a:pPr>
            <a:r>
              <a:rPr lang="en-US" sz="3600" dirty="0" smtClean="0"/>
              <a:t>C.</a:t>
            </a:r>
          </a:p>
          <a:p>
            <a:pPr>
              <a:buNone/>
            </a:pPr>
            <a:r>
              <a:rPr lang="en-US" sz="3600" dirty="0" smtClean="0"/>
              <a:t>D.</a:t>
            </a:r>
            <a:endParaRPr lang="en-US"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-Knowledge</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066800"/>
          </a:xfrm>
        </p:spPr>
        <p:txBody>
          <a:bodyPr>
            <a:normAutofit fontScale="90000"/>
          </a:bodyPr>
          <a:lstStyle/>
          <a:p>
            <a:r>
              <a:rPr lang="en-US" dirty="0"/>
              <a:t>Creating a webpage</a:t>
            </a:r>
            <a:br>
              <a:rPr lang="en-US" dirty="0"/>
            </a:b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a:xfrm>
            <a:off x="457200" y="3505200"/>
            <a:ext cx="8229600" cy="2925763"/>
          </a:xfrm>
        </p:spPr>
        <p:txBody>
          <a:bodyPr/>
          <a:lstStyle/>
          <a:p>
            <a:endParaRPr lang="en-US" dirty="0"/>
          </a:p>
        </p:txBody>
      </p:sp>
      <p:pic>
        <p:nvPicPr>
          <p:cNvPr id="7170" name="Picture 2" descr="C:\Documents and Settings\djdawson\Local Settings\Temporary Internet Files\Content.IE5\MS1K1NQD\MC900383348[1].wmf"/>
          <p:cNvPicPr>
            <a:picLocks noChangeAspect="1" noChangeArrowheads="1"/>
          </p:cNvPicPr>
          <p:nvPr/>
        </p:nvPicPr>
        <p:blipFill>
          <a:blip r:embed="rId2" cstate="print"/>
          <a:srcRect/>
          <a:stretch>
            <a:fillRect/>
          </a:stretch>
        </p:blipFill>
        <p:spPr bwMode="auto">
          <a:xfrm>
            <a:off x="2438400" y="3581400"/>
            <a:ext cx="3657599" cy="274319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-Synthesis</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r>
            <a:br>
              <a:rPr lang="en-US" dirty="0"/>
            </a:br>
            <a:r>
              <a:rPr lang="en-US" dirty="0"/>
              <a:t/>
            </a:r>
            <a:br>
              <a:rPr lang="en-US" dirty="0"/>
            </a:br>
            <a:endParaRPr lang="en-US" dirty="0"/>
          </a:p>
        </p:txBody>
      </p:sp>
      <p:sp>
        <p:nvSpPr>
          <p:cNvPr id="12290" name="Rectangle 2"/>
          <p:cNvSpPr>
            <a:spLocks noChangeArrowheads="1"/>
          </p:cNvSpPr>
          <p:nvPr/>
        </p:nvSpPr>
        <p:spPr bwMode="auto">
          <a:xfrm>
            <a:off x="1447800" y="1585437"/>
            <a:ext cx="70104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1F497D"/>
                </a:solidFill>
                <a:effectLst/>
                <a:latin typeface="Arial" pitchFamily="34" charset="0"/>
                <a:ea typeface="Times New Roman" pitchFamily="18" charset="0"/>
                <a:cs typeface="Times New Roman" pitchFamily="18" charset="0"/>
              </a:rPr>
              <a:t>8. Appraising the cause and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rgbClr val="1F497D"/>
                </a:solidFill>
                <a:effectLst/>
                <a:latin typeface="Arial" pitchFamily="34" charset="0"/>
                <a:ea typeface="Times New Roman" pitchFamily="18" charset="0"/>
                <a:cs typeface="Times New Roman" pitchFamily="18" charset="0"/>
              </a:rPr>
              <a:t>damage to your car after a wreck.</a:t>
            </a:r>
            <a:endParaRPr kumimoji="0" lang="en-US" sz="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pic>
        <p:nvPicPr>
          <p:cNvPr id="12289" name="Picture 8" descr="carwreck"/>
          <p:cNvPicPr>
            <a:picLocks noChangeAspect="1" noChangeArrowheads="1"/>
          </p:cNvPicPr>
          <p:nvPr/>
        </p:nvPicPr>
        <p:blipFill>
          <a:blip r:embed="rId2" cstate="print"/>
          <a:srcRect/>
          <a:stretch>
            <a:fillRect/>
          </a:stretch>
        </p:blipFill>
        <p:spPr bwMode="auto">
          <a:xfrm>
            <a:off x="3048000" y="3886200"/>
            <a:ext cx="2332038" cy="2057400"/>
          </a:xfrm>
          <a:prstGeom prst="rect">
            <a:avLst/>
          </a:prstGeom>
          <a:noFill/>
        </p:spPr>
      </p:pic>
      <p:sp>
        <p:nvSpPr>
          <p:cNvPr id="12291" name="Rectangle 3"/>
          <p:cNvSpPr>
            <a:spLocks noChangeArrowheads="1"/>
          </p:cNvSpPr>
          <p:nvPr/>
        </p:nvSpPr>
        <p:spPr bwMode="auto">
          <a:xfrm>
            <a:off x="0" y="179863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-Evaluation</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828800"/>
          </a:xfrm>
        </p:spPr>
        <p:txBody>
          <a:bodyPr>
            <a:normAutofit fontScale="90000"/>
          </a:bodyPr>
          <a:lstStyle/>
          <a:p>
            <a:r>
              <a:rPr lang="en-US" dirty="0" smtClean="0"/>
              <a:t>9. Listing the USA states and their capitals.</a:t>
            </a:r>
            <a:br>
              <a:rPr lang="en-US" dirty="0" smtClean="0"/>
            </a:br>
            <a:endParaRPr lang="en-US" dirty="0"/>
          </a:p>
        </p:txBody>
      </p:sp>
      <p:pic>
        <p:nvPicPr>
          <p:cNvPr id="29697" name="Picture 1" descr="C:\Documents and Settings\djdawson\Local Settings\Temporary Internet Files\Content.IE5\BSNSMSS1\MC900189571[1].jpg"/>
          <p:cNvPicPr>
            <a:picLocks noGrp="1" noChangeAspect="1" noChangeArrowheads="1"/>
          </p:cNvPicPr>
          <p:nvPr>
            <p:ph idx="1"/>
          </p:nvPr>
        </p:nvPicPr>
        <p:blipFill>
          <a:blip r:embed="rId2" cstate="print"/>
          <a:srcRect/>
          <a:stretch>
            <a:fillRect/>
          </a:stretch>
        </p:blipFill>
        <p:spPr bwMode="auto">
          <a:xfrm>
            <a:off x="1828801" y="2363564"/>
            <a:ext cx="5685790" cy="380863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-Knowledge</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85800"/>
            <a:ext cx="7924800" cy="2895600"/>
          </a:xfrm>
        </p:spPr>
        <p:txBody>
          <a:bodyPr>
            <a:normAutofit fontScale="90000"/>
          </a:bodyPr>
          <a:lstStyle/>
          <a:p>
            <a:r>
              <a:rPr lang="en-US" dirty="0" smtClean="0"/>
              <a:t/>
            </a:r>
            <a:br>
              <a:rPr lang="en-US" dirty="0" smtClean="0"/>
            </a:br>
            <a:r>
              <a:rPr lang="en-US" dirty="0" smtClean="0"/>
              <a:t> </a:t>
            </a:r>
            <a:br>
              <a:rPr lang="en-US" dirty="0" smtClean="0"/>
            </a:br>
            <a:r>
              <a:rPr lang="en-US" sz="3100"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sz="3100" u="sng" dirty="0" smtClean="0"/>
              <a:t>Let’s Practice: </a:t>
            </a:r>
            <a:r>
              <a:rPr lang="en-US" u="sng" dirty="0" smtClean="0"/>
              <a:t> </a:t>
            </a:r>
            <a:r>
              <a:rPr lang="en-US" dirty="0" smtClean="0"/>
              <a:t/>
            </a:r>
            <a:br>
              <a:rPr lang="en-US" dirty="0" smtClean="0"/>
            </a:br>
            <a:r>
              <a:rPr lang="en-US" sz="2700" dirty="0" smtClean="0"/>
              <a:t/>
            </a:r>
            <a:br>
              <a:rPr lang="en-US" sz="2700" dirty="0" smtClean="0"/>
            </a:br>
            <a:r>
              <a:rPr lang="en-US" sz="2700" dirty="0" smtClean="0"/>
              <a:t>What level of Bloom’s Taxonomy would the following activities require?  You may want to think about the highest level each could possibly be, and then determine what would be needed to take the task to an even higher level.</a:t>
            </a:r>
            <a:br>
              <a:rPr lang="en-US" sz="2700" dirty="0" smtClean="0"/>
            </a:br>
            <a:r>
              <a:rPr lang="en-US" sz="4000" dirty="0" smtClean="0"/>
              <a:t> </a:t>
            </a:r>
            <a:br>
              <a:rPr lang="en-US" sz="4000" dirty="0" smtClean="0"/>
            </a:br>
            <a:r>
              <a:rPr lang="en-US" sz="4000" dirty="0" smtClean="0"/>
              <a:t> </a:t>
            </a:r>
            <a:br>
              <a:rPr lang="en-US" sz="4000" dirty="0" smtClean="0"/>
            </a:br>
            <a:r>
              <a:rPr lang="en-US" sz="4000" dirty="0" smtClean="0"/>
              <a:t> </a:t>
            </a:r>
            <a:br>
              <a:rPr lang="en-US" sz="4000" dirty="0" smtClean="0"/>
            </a:br>
            <a:r>
              <a:rPr lang="en-US" sz="4000" dirty="0" smtClean="0"/>
              <a:t> </a:t>
            </a:r>
            <a:r>
              <a:rPr lang="en-US" dirty="0" smtClean="0"/>
              <a:t/>
            </a:r>
            <a:br>
              <a:rPr lang="en-US" dirty="0" smtClean="0"/>
            </a:br>
            <a:r>
              <a:rPr lang="en-US" dirty="0" smtClean="0"/>
              <a:t> </a:t>
            </a:r>
            <a:br>
              <a:rPr lang="en-US" dirty="0" smtClean="0"/>
            </a:br>
            <a:endParaRPr lang="en-US" dirty="0"/>
          </a:p>
        </p:txBody>
      </p:sp>
      <p:sp>
        <p:nvSpPr>
          <p:cNvPr id="3" name="Subtitle 2"/>
          <p:cNvSpPr>
            <a:spLocks noGrp="1"/>
          </p:cNvSpPr>
          <p:nvPr>
            <p:ph type="subTitle" idx="1"/>
          </p:nvPr>
        </p:nvSpPr>
        <p:spPr>
          <a:xfrm>
            <a:off x="381000" y="3886200"/>
            <a:ext cx="8305800" cy="2514600"/>
          </a:xfrm>
        </p:spPr>
        <p:txBody>
          <a:bodyPr/>
          <a:lstStyle/>
          <a:p>
            <a:r>
              <a:rPr lang="en-US" smtClean="0"/>
              <a:t>1.Changing a flat tire?</a:t>
            </a:r>
          </a:p>
          <a:p>
            <a:endParaRPr lang="en-US" smtClean="0"/>
          </a:p>
          <a:p>
            <a:endParaRPr lang="en-US" dirty="0"/>
          </a:p>
        </p:txBody>
      </p:sp>
      <p:pic>
        <p:nvPicPr>
          <p:cNvPr id="1027" name="Picture 3" descr="C:\Documents and Settings\djdawson\Local Settings\Temporary Internet Files\Content.IE5\BSNSMSS1\MC900390714[1].wmf"/>
          <p:cNvPicPr>
            <a:picLocks noChangeAspect="1" noChangeArrowheads="1"/>
          </p:cNvPicPr>
          <p:nvPr/>
        </p:nvPicPr>
        <p:blipFill>
          <a:blip r:embed="rId3" cstate="print"/>
          <a:srcRect/>
          <a:stretch>
            <a:fillRect/>
          </a:stretch>
        </p:blipFill>
        <p:spPr bwMode="auto">
          <a:xfrm>
            <a:off x="3683000" y="4800600"/>
            <a:ext cx="2260600" cy="11239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rmAutofit fontScale="90000"/>
          </a:bodyPr>
          <a:lstStyle/>
          <a:p>
            <a:r>
              <a:rPr lang="en-US" dirty="0"/>
              <a:t>10. Making your favorite and apple pie for your family. </a:t>
            </a:r>
            <a:br>
              <a:rPr lang="en-US" dirty="0"/>
            </a:br>
            <a:r>
              <a:rPr lang="en-US" dirty="0"/>
              <a:t> </a:t>
            </a:r>
            <a:br>
              <a:rPr lang="en-US" dirty="0"/>
            </a:br>
            <a:endParaRPr lang="en-US" dirty="0"/>
          </a:p>
        </p:txBody>
      </p:sp>
      <p:pic>
        <p:nvPicPr>
          <p:cNvPr id="28673" name="Picture 1" descr="C:\Documents and Settings\djdawson\Local Settings\Temporary Internet Files\Content.IE5\U07JGVZY\MP900443878[1].jpg"/>
          <p:cNvPicPr>
            <a:picLocks noGrp="1" noChangeAspect="1" noChangeArrowheads="1"/>
          </p:cNvPicPr>
          <p:nvPr>
            <p:ph idx="1"/>
          </p:nvPr>
        </p:nvPicPr>
        <p:blipFill>
          <a:blip r:embed="rId2" cstate="print"/>
          <a:srcRect/>
          <a:stretch>
            <a:fillRect/>
          </a:stretch>
        </p:blipFill>
        <p:spPr bwMode="auto">
          <a:xfrm>
            <a:off x="2044113" y="2895600"/>
            <a:ext cx="5055773" cy="3230563"/>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smtClean="0"/>
              <a:t>-Application</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dirty="0"/>
              <a:t>11. Coming up with your own recipe for a baking contest</a:t>
            </a:r>
            <a:br>
              <a:rPr lang="en-US" dirty="0"/>
            </a:br>
            <a:endParaRPr lang="en-US" dirty="0"/>
          </a:p>
        </p:txBody>
      </p:sp>
      <p:pic>
        <p:nvPicPr>
          <p:cNvPr id="18433" name="Picture 1" descr="C:\Documents and Settings\djdawson\Local Settings\Temporary Internet Files\Content.IE5\SAGH7L3B\MC900347391[1].wmf"/>
          <p:cNvPicPr>
            <a:picLocks noGrp="1" noChangeAspect="1" noChangeArrowheads="1"/>
          </p:cNvPicPr>
          <p:nvPr>
            <p:ph idx="1"/>
          </p:nvPr>
        </p:nvPicPr>
        <p:blipFill>
          <a:blip r:embed="rId2" cstate="print"/>
          <a:srcRect/>
          <a:stretch>
            <a:fillRect/>
          </a:stretch>
        </p:blipFill>
        <p:spPr bwMode="auto">
          <a:xfrm>
            <a:off x="3505200" y="2971800"/>
            <a:ext cx="2514600" cy="2590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-Synthesis</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dirty="0"/>
              <a:t>12. Comparison shopping for the best buy</a:t>
            </a:r>
            <a:br>
              <a:rPr lang="en-US" dirty="0"/>
            </a:br>
            <a:endParaRPr lang="en-US" dirty="0"/>
          </a:p>
        </p:txBody>
      </p:sp>
      <p:sp>
        <p:nvSpPr>
          <p:cNvPr id="5" name="Content Placeholder 4"/>
          <p:cNvSpPr>
            <a:spLocks noGrp="1"/>
          </p:cNvSpPr>
          <p:nvPr>
            <p:ph idx="1"/>
          </p:nvPr>
        </p:nvSpPr>
        <p:spPr/>
        <p:txBody>
          <a:bodyPr/>
          <a:lstStyle/>
          <a:p>
            <a:endParaRPr lang="en-US" dirty="0"/>
          </a:p>
        </p:txBody>
      </p:sp>
      <p:pic>
        <p:nvPicPr>
          <p:cNvPr id="38915" name="Picture 3" descr="C:\Documents and Settings\djdawson\Local Settings\Temporary Internet Files\Content.IE5\SAGH7L3B\MP900444520[1].jpg"/>
          <p:cNvPicPr>
            <a:picLocks noChangeAspect="1" noChangeArrowheads="1"/>
          </p:cNvPicPr>
          <p:nvPr/>
        </p:nvPicPr>
        <p:blipFill>
          <a:blip r:embed="rId2" cstate="print"/>
          <a:srcRect/>
          <a:stretch>
            <a:fillRect/>
          </a:stretch>
        </p:blipFill>
        <p:spPr bwMode="auto">
          <a:xfrm>
            <a:off x="2283304" y="2286000"/>
            <a:ext cx="3965096" cy="3733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-Evaluation</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t/>
            </a:r>
            <a:br>
              <a:rPr lang="en-US" dirty="0" smtClean="0"/>
            </a:br>
            <a:r>
              <a:rPr lang="en-US" dirty="0" smtClean="0"/>
              <a:t>13</a:t>
            </a:r>
            <a:r>
              <a:rPr lang="en-US" dirty="0"/>
              <a:t>. Writing an essay for your English 1001G </a:t>
            </a:r>
            <a:r>
              <a:rPr lang="en-US" dirty="0" smtClean="0"/>
              <a:t>class</a:t>
            </a:r>
            <a:br>
              <a:rPr lang="en-US" dirty="0" smtClean="0"/>
            </a:br>
            <a:r>
              <a:rPr lang="en-US" dirty="0"/>
              <a:t/>
            </a:r>
            <a:br>
              <a:rPr lang="en-US" dirty="0"/>
            </a:br>
            <a:endParaRPr lang="en-US" dirty="0"/>
          </a:p>
        </p:txBody>
      </p:sp>
      <p:sp>
        <p:nvSpPr>
          <p:cNvPr id="5" name="Content Placeholder 4"/>
          <p:cNvSpPr>
            <a:spLocks noGrp="1"/>
          </p:cNvSpPr>
          <p:nvPr>
            <p:ph idx="1"/>
          </p:nvPr>
        </p:nvSpPr>
        <p:spPr>
          <a:xfrm>
            <a:off x="457200" y="2438400"/>
            <a:ext cx="8229600" cy="3687763"/>
          </a:xfrm>
        </p:spPr>
        <p:txBody>
          <a:bodyPr/>
          <a:lstStyle/>
          <a:p>
            <a:endParaRPr lang="en-US" dirty="0"/>
          </a:p>
        </p:txBody>
      </p:sp>
      <p:pic>
        <p:nvPicPr>
          <p:cNvPr id="39938" name="Picture 2" descr="C:\Documents and Settings\djdawson\Local Settings\Temporary Internet Files\Content.IE5\U07JGVZY\MP900405550[1].jpg"/>
          <p:cNvPicPr>
            <a:picLocks noChangeAspect="1" noChangeArrowheads="1"/>
          </p:cNvPicPr>
          <p:nvPr/>
        </p:nvPicPr>
        <p:blipFill>
          <a:blip r:embed="rId2" cstate="print"/>
          <a:srcRect/>
          <a:stretch>
            <a:fillRect/>
          </a:stretch>
        </p:blipFill>
        <p:spPr bwMode="auto">
          <a:xfrm>
            <a:off x="1752600" y="2819400"/>
            <a:ext cx="5257800" cy="2895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t>
            </a:r>
            <a:r>
              <a:rPr lang="en-US" dirty="0" smtClean="0"/>
              <a:t>-Synthesis</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fontScale="90000"/>
          </a:bodyPr>
          <a:lstStyle/>
          <a:p>
            <a:r>
              <a:rPr lang="en-US" dirty="0" smtClean="0"/>
              <a:t/>
            </a:r>
            <a:br>
              <a:rPr lang="en-US" dirty="0" smtClean="0"/>
            </a:br>
            <a:r>
              <a:rPr lang="en-US" dirty="0"/>
              <a:t/>
            </a:r>
            <a:br>
              <a:rPr lang="en-US" dirty="0"/>
            </a:br>
            <a:r>
              <a:rPr lang="en-US" dirty="0" smtClean="0"/>
              <a:t>14</a:t>
            </a:r>
            <a:r>
              <a:rPr lang="en-US" dirty="0"/>
              <a:t>. Computing your GPA</a:t>
            </a:r>
            <a:br>
              <a:rPr lang="en-US" dirty="0"/>
            </a:br>
            <a:r>
              <a:rPr lang="en-US" dirty="0" smtClean="0"/>
              <a:t/>
            </a:r>
            <a:br>
              <a:rPr lang="en-US" dirty="0" smtClean="0"/>
            </a:br>
            <a:r>
              <a:rPr lang="en-US" dirty="0"/>
              <a:t/>
            </a:r>
            <a:br>
              <a:rPr lang="en-US" dirty="0"/>
            </a:br>
            <a:endParaRPr lang="en-US" dirty="0"/>
          </a:p>
        </p:txBody>
      </p:sp>
      <p:pic>
        <p:nvPicPr>
          <p:cNvPr id="40962" name="Picture 2" descr="C:\Documents and Settings\djdawson\Local Settings\Temporary Internet Files\Content.IE5\BSNSMSS1\MP900431290[1].jpg"/>
          <p:cNvPicPr>
            <a:picLocks noGrp="1" noChangeAspect="1" noChangeArrowheads="1"/>
          </p:cNvPicPr>
          <p:nvPr>
            <p:ph idx="1"/>
          </p:nvPr>
        </p:nvPicPr>
        <p:blipFill>
          <a:blip r:embed="rId2" cstate="print"/>
          <a:srcRect/>
          <a:stretch>
            <a:fillRect/>
          </a:stretch>
        </p:blipFill>
        <p:spPr bwMode="auto">
          <a:xfrm>
            <a:off x="2728118" y="2438400"/>
            <a:ext cx="3687763" cy="36877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smtClean="0"/>
              <a:t>-Application</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smtClean="0"/>
              <a:t>-</a:t>
            </a:r>
            <a:r>
              <a:rPr lang="en-US" dirty="0"/>
              <a:t>Application</a:t>
            </a:r>
            <a:br>
              <a:rPr lang="en-US" dirty="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a:r>
            <a:br>
              <a:rPr lang="en-US" dirty="0"/>
            </a:br>
            <a:r>
              <a:rPr lang="en-US" dirty="0"/>
              <a:t>Sources: </a:t>
            </a:r>
            <a:br>
              <a:rPr lang="en-US" dirty="0"/>
            </a:br>
            <a:r>
              <a:rPr lang="en-US" dirty="0"/>
              <a:t> </a:t>
            </a:r>
            <a:br>
              <a:rPr lang="en-US" dirty="0"/>
            </a:br>
            <a:r>
              <a:rPr lang="en-US" u="sng" dirty="0">
                <a:hlinkClick r:id="rId2"/>
              </a:rPr>
              <a:t>http://www.officeport.com/edu/bloomq.htm</a:t>
            </a:r>
            <a:r>
              <a:rPr lang="en-US" dirty="0"/>
              <a:t>    </a:t>
            </a:r>
            <a:br>
              <a:rPr lang="en-US" dirty="0"/>
            </a:br>
            <a:r>
              <a:rPr lang="en-US" dirty="0"/>
              <a:t> </a:t>
            </a:r>
            <a:br>
              <a:rPr lang="en-US" dirty="0"/>
            </a:br>
            <a:r>
              <a:rPr lang="en-US" u="sng" dirty="0"/>
              <a:t>http://frank.mtsu.edu/~studskl/</a:t>
            </a:r>
            <a:r>
              <a:rPr lang="en-US" dirty="0"/>
              <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163762"/>
          </a:xfrm>
        </p:spPr>
        <p:txBody>
          <a:bodyPr>
            <a:normAutofit/>
          </a:bodyPr>
          <a:lstStyle/>
          <a:p>
            <a:r>
              <a:rPr lang="en-US" dirty="0"/>
              <a:t>2. Finding the main idea of a paragraph</a:t>
            </a:r>
            <a:br>
              <a:rPr lang="en-US" dirty="0"/>
            </a:br>
            <a:endParaRPr lang="en-US" dirty="0"/>
          </a:p>
        </p:txBody>
      </p:sp>
      <p:sp>
        <p:nvSpPr>
          <p:cNvPr id="3" name="Content Placeholder 2"/>
          <p:cNvSpPr>
            <a:spLocks noGrp="1"/>
          </p:cNvSpPr>
          <p:nvPr>
            <p:ph idx="1"/>
          </p:nvPr>
        </p:nvSpPr>
        <p:spPr>
          <a:xfrm>
            <a:off x="3124200" y="3505200"/>
            <a:ext cx="3429000" cy="2620963"/>
          </a:xfrm>
        </p:spPr>
        <p:txBody>
          <a:bodyPr/>
          <a:lstStyle/>
          <a:p>
            <a:endParaRPr lang="en-US" dirty="0"/>
          </a:p>
        </p:txBody>
      </p:sp>
      <p:pic>
        <p:nvPicPr>
          <p:cNvPr id="2050" name="Picture 2" descr="C:\Documents and Settings\djdawson\Local Settings\Temporary Internet Files\Content.IE5\SAGH7L3B\MP900443125[1].jpg"/>
          <p:cNvPicPr>
            <a:picLocks noChangeAspect="1" noChangeArrowheads="1"/>
          </p:cNvPicPr>
          <p:nvPr/>
        </p:nvPicPr>
        <p:blipFill>
          <a:blip r:embed="rId3" cstate="print"/>
          <a:srcRect/>
          <a:stretch>
            <a:fillRect/>
          </a:stretch>
        </p:blipFill>
        <p:spPr bwMode="auto">
          <a:xfrm>
            <a:off x="2819400" y="3429000"/>
            <a:ext cx="3962400" cy="281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-Comprehension</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dirty="0"/>
              <a:t>3. Explaining the previous day’s class lecture to a student who was absent.</a:t>
            </a:r>
            <a:br>
              <a:rPr lang="en-US" dirty="0"/>
            </a:br>
            <a:endParaRPr lang="en-US" dirty="0"/>
          </a:p>
        </p:txBody>
      </p:sp>
      <p:pic>
        <p:nvPicPr>
          <p:cNvPr id="3074" name="Picture 2" descr="C:\Documents and Settings\djdawson\Local Settings\Temporary Internet Files\Content.IE5\SAGH7L3B\MC900024448[1].wmf"/>
          <p:cNvPicPr>
            <a:picLocks noGrp="1" noChangeAspect="1" noChangeArrowheads="1"/>
          </p:cNvPicPr>
          <p:nvPr>
            <p:ph idx="1"/>
          </p:nvPr>
        </p:nvPicPr>
        <p:blipFill>
          <a:blip r:embed="rId2" cstate="print"/>
          <a:srcRect/>
          <a:stretch>
            <a:fillRect/>
          </a:stretch>
        </p:blipFill>
        <p:spPr bwMode="auto">
          <a:xfrm>
            <a:off x="3200401" y="2958840"/>
            <a:ext cx="2971800" cy="29085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-Comprehension</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fontScale="90000"/>
          </a:bodyPr>
          <a:lstStyle/>
          <a:p>
            <a:r>
              <a:rPr lang="en-US" dirty="0"/>
              <a:t>4. Summarizing an </a:t>
            </a:r>
            <a:r>
              <a:rPr lang="en-US" dirty="0" smtClean="0"/>
              <a:t>article in your own words.</a:t>
            </a:r>
            <a:r>
              <a:rPr lang="en-US" dirty="0"/>
              <a:t/>
            </a:r>
            <a:br>
              <a:rPr lang="en-US" dirty="0"/>
            </a:br>
            <a:endParaRPr lang="en-US" dirty="0"/>
          </a:p>
        </p:txBody>
      </p:sp>
      <p:pic>
        <p:nvPicPr>
          <p:cNvPr id="4099" name="Picture 3" descr="C:\Documents and Settings\djdawson\Local Settings\Temporary Internet Files\Content.IE5\SAGH7L3B\MP900400735[1].jpg"/>
          <p:cNvPicPr>
            <a:picLocks noGrp="1" noChangeAspect="1" noChangeArrowheads="1"/>
          </p:cNvPicPr>
          <p:nvPr>
            <p:ph idx="1"/>
          </p:nvPr>
        </p:nvPicPr>
        <p:blipFill>
          <a:blip r:embed="rId2" cstate="print"/>
          <a:srcRect/>
          <a:stretch>
            <a:fillRect/>
          </a:stretch>
        </p:blipFill>
        <p:spPr bwMode="auto">
          <a:xfrm>
            <a:off x="3531108" y="2819399"/>
            <a:ext cx="2081784" cy="32004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type="title"/>
          </p:nvPr>
        </p:nvSpPr>
        <p:spPr>
          <a:xfrm>
            <a:off x="457200" y="3352800"/>
            <a:ext cx="8229600" cy="1371600"/>
          </a:xfrm>
        </p:spPr>
        <p:txBody>
          <a:bodyPr>
            <a:normAutofit fontScale="90000"/>
          </a:bodyPr>
          <a:lstStyle/>
          <a:p>
            <a:r>
              <a:rPr lang="en-US" dirty="0" smtClean="0"/>
              <a:t/>
            </a:r>
            <a:br>
              <a:rPr lang="en-US" dirty="0" smtClean="0"/>
            </a:br>
            <a:r>
              <a:rPr lang="en-US" dirty="0"/>
              <a:t> -Comprehension</a:t>
            </a:r>
            <a:br>
              <a:rPr lang="en-US" dirty="0"/>
            </a:br>
            <a:r>
              <a:rPr lang="en-US" dirty="0"/>
              <a:t/>
            </a:r>
            <a:br>
              <a:rPr lang="en-US" dirty="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1177</TotalTime>
  <Words>141</Words>
  <Application>Microsoft Office PowerPoint</Application>
  <PresentationFormat>On-screen Show (4:3)</PresentationFormat>
  <Paragraphs>46</Paragraphs>
  <Slides>30</Slides>
  <Notes>4</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 Bloom’s Taxonomy</vt:lpstr>
      <vt:lpstr>       Let’s Practice:    What level of Bloom’s Taxonomy would the following activities require?  You may want to think about the highest level each could possibly be, and then determine what would be needed to take the task to an even higher level.           </vt:lpstr>
      <vt:lpstr> -Application </vt:lpstr>
      <vt:lpstr>2. Finding the main idea of a paragraph </vt:lpstr>
      <vt:lpstr>  -Comprehension  </vt:lpstr>
      <vt:lpstr>3. Explaining the previous day’s class lecture to a student who was absent. </vt:lpstr>
      <vt:lpstr>  -Comprehension  </vt:lpstr>
      <vt:lpstr>4. Summarizing an article in your own words. </vt:lpstr>
      <vt:lpstr>  -Comprehension  </vt:lpstr>
      <vt:lpstr>5. Finding the lowest common denominator for fractions   </vt:lpstr>
      <vt:lpstr> -Analysis    </vt:lpstr>
      <vt:lpstr>6. Choosing the correct answer (terms) to multiple choice questions </vt:lpstr>
      <vt:lpstr>  -Knowledge  </vt:lpstr>
      <vt:lpstr>Creating a webpage     </vt:lpstr>
      <vt:lpstr>  -Synthesis  </vt:lpstr>
      <vt:lpstr>   </vt:lpstr>
      <vt:lpstr>  -Evaluation  </vt:lpstr>
      <vt:lpstr>9. Listing the USA states and their capitals. </vt:lpstr>
      <vt:lpstr>  -Knowledge  </vt:lpstr>
      <vt:lpstr>10. Making your favorite and apple pie for your family.    </vt:lpstr>
      <vt:lpstr> -Application  </vt:lpstr>
      <vt:lpstr>11. Coming up with your own recipe for a baking contest </vt:lpstr>
      <vt:lpstr>  -Synthesis  </vt:lpstr>
      <vt:lpstr>12. Comparison shopping for the best buy </vt:lpstr>
      <vt:lpstr>  -Evaluation  </vt:lpstr>
      <vt:lpstr> 13. Writing an essay for your English 1001G class  </vt:lpstr>
      <vt:lpstr>  -Synthesis  </vt:lpstr>
      <vt:lpstr>  14. Computing your GPA   </vt:lpstr>
      <vt:lpstr> -Application  </vt:lpstr>
      <vt:lpstr>  Sources:    http://www.officeport.com/edu/bloomq.htm       http://frank.mtsu.edu/~studskl/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Let’s Practice:    What level of Bloom’s Taxonomy would the following activities require?  You may want to think about the highest level each could possibly be, and then determine what would be needed to take the task to an even higher level.           </dc:title>
  <dc:creator>Dawson, Donna</dc:creator>
  <cp:lastModifiedBy>Sanders, Karla</cp:lastModifiedBy>
  <cp:revision>119</cp:revision>
  <dcterms:created xsi:type="dcterms:W3CDTF">2011-03-21T22:25:23Z</dcterms:created>
  <dcterms:modified xsi:type="dcterms:W3CDTF">2011-03-23T15:26:14Z</dcterms:modified>
</cp:coreProperties>
</file>