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31"/>
  </p:handoutMasterIdLst>
  <p:sldIdLst>
    <p:sldId id="256" r:id="rId2"/>
    <p:sldId id="279" r:id="rId3"/>
    <p:sldId id="289" r:id="rId4"/>
    <p:sldId id="290" r:id="rId5"/>
    <p:sldId id="291" r:id="rId6"/>
    <p:sldId id="292" r:id="rId7"/>
    <p:sldId id="257" r:id="rId8"/>
    <p:sldId id="293" r:id="rId9"/>
    <p:sldId id="294" r:id="rId10"/>
    <p:sldId id="295" r:id="rId11"/>
    <p:sldId id="273" r:id="rId12"/>
    <p:sldId id="286" r:id="rId13"/>
    <p:sldId id="284" r:id="rId14"/>
    <p:sldId id="296" r:id="rId15"/>
    <p:sldId id="297" r:id="rId16"/>
    <p:sldId id="258" r:id="rId17"/>
    <p:sldId id="259" r:id="rId18"/>
    <p:sldId id="260" r:id="rId19"/>
    <p:sldId id="261" r:id="rId20"/>
    <p:sldId id="262" r:id="rId21"/>
    <p:sldId id="270" r:id="rId22"/>
    <p:sldId id="263" r:id="rId23"/>
    <p:sldId id="264" r:id="rId24"/>
    <p:sldId id="265" r:id="rId25"/>
    <p:sldId id="274" r:id="rId26"/>
    <p:sldId id="275" r:id="rId27"/>
    <p:sldId id="276" r:id="rId28"/>
    <p:sldId id="277" r:id="rId29"/>
    <p:sldId id="269" r:id="rId30"/>
  </p:sldIdLst>
  <p:sldSz cx="9144000" cy="6858000" type="screen4x3"/>
  <p:notesSz cx="6858000" cy="9144000"/>
  <p:custDataLst>
    <p:tags r:id="rId32"/>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15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15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15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5C08E4-1F77-46B3-96D4-F4D0201B9A05}" type="slidenum">
              <a:rPr lang="en-US"/>
              <a:pPr>
                <a:defRPr/>
              </a:pPr>
              <a:t>‹#›</a:t>
            </a:fld>
            <a:endParaRPr lang="en-US"/>
          </a:p>
        </p:txBody>
      </p:sp>
    </p:spTree>
    <p:extLst>
      <p:ext uri="{BB962C8B-B14F-4D97-AF65-F5344CB8AC3E}">
        <p14:creationId xmlns:p14="http://schemas.microsoft.com/office/powerpoint/2010/main" val="3318213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titlemaster_med"/>
          <p:cNvPicPr>
            <a:picLocks noChangeAspect="1" noChangeArrowheads="1"/>
          </p:cNvPicPr>
          <p:nvPr/>
        </p:nvPicPr>
        <p:blipFill>
          <a:blip r:embed="rId2"/>
          <a:srcRect/>
          <a:stretch>
            <a:fillRect/>
          </a:stretch>
        </p:blipFill>
        <p:spPr bwMode="ltGray">
          <a:xfrm>
            <a:off x="0" y="0"/>
            <a:ext cx="9144000" cy="6862763"/>
          </a:xfrm>
          <a:prstGeom prst="rect">
            <a:avLst/>
          </a:prstGeom>
          <a:noFill/>
          <a:ln w="9525">
            <a:noFill/>
            <a:miter lim="800000"/>
            <a:headEnd/>
            <a:tailEnd/>
          </a:ln>
        </p:spPr>
      </p:pic>
      <p:sp>
        <p:nvSpPr>
          <p:cNvPr id="5126"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en-US"/>
              <a:t>Click to edit Master subtitle style</a:t>
            </a:r>
          </a:p>
        </p:txBody>
      </p:sp>
      <p:sp>
        <p:nvSpPr>
          <p:cNvPr id="5127"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en-US"/>
              <a:t>Click to edit Master title style</a:t>
            </a:r>
          </a:p>
        </p:txBody>
      </p:sp>
      <p:sp>
        <p:nvSpPr>
          <p:cNvPr id="5" name="Rectangle 3"/>
          <p:cNvSpPr>
            <a:spLocks noGrp="1" noChangeArrowheads="1"/>
          </p:cNvSpPr>
          <p:nvPr>
            <p:ph type="dt" sz="half" idx="10"/>
          </p:nvPr>
        </p:nvSpPr>
        <p:spPr>
          <a:xfrm>
            <a:off x="304800" y="6248400"/>
            <a:ext cx="1905000" cy="457200"/>
          </a:xfrm>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endParaRPr lang="en-US"/>
          </a:p>
        </p:txBody>
      </p:sp>
      <p:sp>
        <p:nvSpPr>
          <p:cNvPr id="7" name="Rectangle 5"/>
          <p:cNvSpPr>
            <a:spLocks noGrp="1" noChangeArrowheads="1"/>
          </p:cNvSpPr>
          <p:nvPr>
            <p:ph type="sldNum" sz="quarter" idx="12"/>
          </p:nvPr>
        </p:nvSpPr>
        <p:spPr>
          <a:xfrm>
            <a:off x="7010400" y="6248400"/>
            <a:ext cx="1905000" cy="457200"/>
          </a:xfrm>
        </p:spPr>
        <p:txBody>
          <a:bodyPr/>
          <a:lstStyle>
            <a:lvl1pPr>
              <a:defRPr/>
            </a:lvl1pPr>
          </a:lstStyle>
          <a:p>
            <a:pPr>
              <a:defRPr/>
            </a:pPr>
            <a:fld id="{C25E64F1-0844-4CBA-A94E-966F2E0C2CE6}"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6B95535F-A913-4542-B678-C1305CA84E29}"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228600"/>
            <a:ext cx="16002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38400" y="228600"/>
            <a:ext cx="46482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50937BFF-F7A8-4271-AAFD-2A64DCCCDB32}" type="slidenum">
              <a:rPr lang="en-US"/>
              <a:pPr>
                <a:defRPr/>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1219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438400" y="1600200"/>
            <a:ext cx="6400800" cy="4495800"/>
          </a:xfrm>
        </p:spPr>
        <p:txBody>
          <a:bodyPr/>
          <a:lstStyle/>
          <a:p>
            <a:pPr lvl="0"/>
            <a:endParaRPr lang="en-US"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636D9BBE-944E-4810-BF98-B8F81E89FF2F}" type="slidenum">
              <a:rPr lang="en-US"/>
              <a:pPr>
                <a:defRPr/>
              </a:pPr>
              <a:t>‹#›</a:t>
            </a:fld>
            <a:endParaRPr lang="en-US"/>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1775678-0799-4B11-A337-9E39CD1EA2F5}" type="slidenum">
              <a:rPr lang="en-US" smtClean="0"/>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D62928D2-FD30-424C-808F-EE8E3DABB6BA}"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B27A00CB-7347-45E0-B1A8-85895CF58AE6}"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526448C6-2D87-4024-8215-C409361D3664}"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17BD053C-7E8B-4F19-A348-B45F8C561A37}"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38C0E953-3641-45BE-9259-CFF4BD4F0A56}"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3EA4FA30-BDB2-44F9-914D-E23C691E170C}"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7FCC09E6-FC86-4269-8A34-E8558C12994D}"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FD23DF2F-6053-43B3-9907-592079AD1F63}"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2667000" cy="6858000"/>
            <a:chOff x="0" y="0"/>
            <a:chExt cx="1680" cy="4320"/>
          </a:xfrm>
        </p:grpSpPr>
        <p:sp>
          <p:nvSpPr>
            <p:cNvPr id="4099"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eaLnBrk="1" hangingPunct="1">
                <a:defRPr/>
              </a:pPr>
              <a:endParaRPr lang="en-US"/>
            </a:p>
          </p:txBody>
        </p:sp>
        <p:pic>
          <p:nvPicPr>
            <p:cNvPr id="1033" name="Picture 4" descr="slidemaster_med3"/>
            <p:cNvPicPr>
              <a:picLocks noChangeAspect="1" noChangeArrowheads="1"/>
            </p:cNvPicPr>
            <p:nvPr/>
          </p:nvPicPr>
          <p:blipFill>
            <a:blip r:embed="rId15"/>
            <a:srcRect/>
            <a:stretch>
              <a:fillRect/>
            </a:stretch>
          </p:blipFill>
          <p:spPr bwMode="ltGray">
            <a:xfrm>
              <a:off x="0" y="0"/>
              <a:ext cx="1348" cy="4320"/>
            </a:xfrm>
            <a:prstGeom prst="rect">
              <a:avLst/>
            </a:prstGeom>
            <a:noFill/>
            <a:ln w="9525">
              <a:noFill/>
              <a:miter lim="800000"/>
              <a:headEnd/>
              <a:tailEnd/>
            </a:ln>
          </p:spPr>
        </p:pic>
      </p:grpSp>
      <p:sp>
        <p:nvSpPr>
          <p:cNvPr id="4101" name="Rectangle 5"/>
          <p:cNvSpPr>
            <a:spLocks noGrp="1" noChangeArrowheads="1"/>
          </p:cNvSpPr>
          <p:nvPr>
            <p:ph type="title"/>
          </p:nvPr>
        </p:nvSpPr>
        <p:spPr bwMode="auto">
          <a:xfrm>
            <a:off x="2438400" y="228600"/>
            <a:ext cx="6400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2" name="Rectangle 6"/>
          <p:cNvSpPr>
            <a:spLocks noGrp="1" noChangeArrowheads="1"/>
          </p:cNvSpPr>
          <p:nvPr>
            <p:ph type="body" idx="1"/>
          </p:nvPr>
        </p:nvSpPr>
        <p:spPr bwMode="auto">
          <a:xfrm>
            <a:off x="2438400" y="1600200"/>
            <a:ext cx="6400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3" name="Rectangle 7"/>
          <p:cNvSpPr>
            <a:spLocks noGrp="1" noChangeArrowheads="1"/>
          </p:cNvSpPr>
          <p:nvPr>
            <p:ph type="dt" sz="half" idx="2"/>
          </p:nvPr>
        </p:nvSpPr>
        <p:spPr bwMode="auto">
          <a:xfrm>
            <a:off x="152400" y="6248400"/>
            <a:ext cx="19018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C0C0C0"/>
                  </a:outerShdw>
                </a:effectLst>
              </a:defRPr>
            </a:lvl1pPr>
          </a:lstStyle>
          <a:p>
            <a:pPr>
              <a:defRPr/>
            </a:pPr>
            <a:endParaRPr lang="en-US"/>
          </a:p>
        </p:txBody>
      </p:sp>
      <p:sp>
        <p:nvSpPr>
          <p:cNvPr id="4104"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C0C0C0"/>
                  </a:outerShdw>
                </a:effectLst>
              </a:defRPr>
            </a:lvl1pPr>
          </a:lstStyle>
          <a:p>
            <a:pPr>
              <a:defRPr/>
            </a:pPr>
            <a:endParaRPr lang="en-US"/>
          </a:p>
        </p:txBody>
      </p:sp>
      <p:sp>
        <p:nvSpPr>
          <p:cNvPr id="4105" name="Rectangle 9"/>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C0C0C0"/>
                  </a:outerShdw>
                </a:effectLst>
              </a:defRPr>
            </a:lvl1pPr>
          </a:lstStyle>
          <a:p>
            <a:pPr>
              <a:defRPr/>
            </a:pPr>
            <a:fld id="{51775678-0799-4B11-A337-9E39CD1EA2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1" r:id="rId13"/>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6.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8.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838200"/>
            <a:ext cx="7620000" cy="1981200"/>
          </a:xfrm>
        </p:spPr>
        <p:txBody>
          <a:bodyPr/>
          <a:lstStyle/>
          <a:p>
            <a:pPr eaLnBrk="1" hangingPunct="1">
              <a:defRPr/>
            </a:pPr>
            <a:r>
              <a:rPr lang="en-US" sz="5600" b="1" dirty="0" smtClean="0">
                <a:solidFill>
                  <a:schemeClr val="tx2">
                    <a:lumMod val="50000"/>
                  </a:schemeClr>
                </a:solidFill>
              </a:rPr>
              <a:t>Study in Less Time &amp; Get Better Grades</a:t>
            </a:r>
          </a:p>
        </p:txBody>
      </p:sp>
      <p:sp>
        <p:nvSpPr>
          <p:cNvPr id="2051" name="Rectangle 3"/>
          <p:cNvSpPr>
            <a:spLocks noGrp="1" noChangeArrowheads="1"/>
          </p:cNvSpPr>
          <p:nvPr>
            <p:ph type="subTitle" idx="1"/>
          </p:nvPr>
        </p:nvSpPr>
        <p:spPr>
          <a:xfrm>
            <a:off x="0" y="3505200"/>
            <a:ext cx="9144000" cy="1447800"/>
          </a:xfrm>
          <a:ln>
            <a:prstDash val="sysDot"/>
          </a:ln>
        </p:spPr>
        <p:txBody>
          <a:bodyPr/>
          <a:lstStyle/>
          <a:p>
            <a:pPr eaLnBrk="1" hangingPunct="1">
              <a:defRPr/>
            </a:pPr>
            <a:r>
              <a:rPr lang="en-US" b="1" dirty="0" smtClean="0">
                <a:solidFill>
                  <a:schemeClr val="tx2">
                    <a:lumMod val="50000"/>
                  </a:schemeClr>
                </a:solidFill>
              </a:rPr>
              <a:t>A Student Success Center Workshop</a:t>
            </a:r>
          </a:p>
        </p:txBody>
      </p:sp>
    </p:spTree>
    <p:custDataLst>
      <p:tags r:id="rId1"/>
    </p:custData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438400" y="228600"/>
            <a:ext cx="6400800" cy="1219200"/>
          </a:xfrm>
        </p:spPr>
        <p:txBody>
          <a:bodyPr/>
          <a:lstStyle/>
          <a:p>
            <a:r>
              <a:rPr lang="en-US" dirty="0" smtClean="0"/>
              <a:t>Schedule small breaks into your study session?</a:t>
            </a:r>
            <a:endParaRPr lang="en-US" dirty="0"/>
          </a:p>
        </p:txBody>
      </p:sp>
      <p:pic>
        <p:nvPicPr>
          <p:cNvPr id="3" name="Picture 2" descr="Office_cast_Cover_EW.jpg"/>
          <p:cNvPicPr>
            <a:picLocks noChangeAspect="1"/>
          </p:cNvPicPr>
          <p:nvPr/>
        </p:nvPicPr>
        <p:blipFill>
          <a:blip r:embed="rId3"/>
          <a:stretch>
            <a:fillRect/>
          </a:stretch>
        </p:blipFill>
        <p:spPr>
          <a:xfrm>
            <a:off x="2743200" y="1905000"/>
            <a:ext cx="5867400" cy="44005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438400" y="0"/>
            <a:ext cx="6400800" cy="1219200"/>
          </a:xfrm>
        </p:spPr>
        <p:txBody>
          <a:bodyPr/>
          <a:lstStyle/>
          <a:p>
            <a:pPr algn="ctr" eaLnBrk="1" hangingPunct="1">
              <a:defRPr/>
            </a:pPr>
            <a:r>
              <a:rPr lang="en-US" sz="4800" b="1" dirty="0" smtClean="0"/>
              <a:t>Best Ways to Study</a:t>
            </a:r>
          </a:p>
        </p:txBody>
      </p:sp>
      <p:sp>
        <p:nvSpPr>
          <p:cNvPr id="28676" name="Rectangle 4"/>
          <p:cNvSpPr>
            <a:spLocks noGrp="1" noChangeArrowheads="1"/>
          </p:cNvSpPr>
          <p:nvPr>
            <p:ph type="body" idx="1"/>
          </p:nvPr>
        </p:nvSpPr>
        <p:spPr>
          <a:xfrm>
            <a:off x="2438400" y="1219200"/>
            <a:ext cx="6705600" cy="5334000"/>
          </a:xfrm>
        </p:spPr>
        <p:txBody>
          <a:bodyPr/>
          <a:lstStyle/>
          <a:p>
            <a:pPr eaLnBrk="1" hangingPunct="1">
              <a:lnSpc>
                <a:spcPct val="90000"/>
              </a:lnSpc>
              <a:buClr>
                <a:schemeClr val="tx2">
                  <a:lumMod val="60000"/>
                  <a:lumOff val="40000"/>
                </a:schemeClr>
              </a:buClr>
              <a:buFont typeface="Wingdings" pitchFamily="2" charset="2"/>
              <a:buChar char="Ø"/>
              <a:defRPr/>
            </a:pPr>
            <a:r>
              <a:rPr lang="en-US" sz="1800" dirty="0" smtClean="0"/>
              <a:t>Review your notes daily.</a:t>
            </a:r>
          </a:p>
          <a:p>
            <a:pPr eaLnBrk="1" hangingPunct="1">
              <a:lnSpc>
                <a:spcPct val="90000"/>
              </a:lnSpc>
              <a:buClr>
                <a:schemeClr val="tx2">
                  <a:lumMod val="60000"/>
                  <a:lumOff val="40000"/>
                </a:schemeClr>
              </a:buClr>
              <a:buFont typeface="Wingdings" pitchFamily="2" charset="2"/>
              <a:buNone/>
              <a:defRPr/>
            </a:pPr>
            <a:endParaRPr lang="en-US" sz="1800" dirty="0" smtClean="0"/>
          </a:p>
          <a:p>
            <a:pPr eaLnBrk="1" hangingPunct="1">
              <a:lnSpc>
                <a:spcPct val="90000"/>
              </a:lnSpc>
              <a:buClr>
                <a:schemeClr val="tx2">
                  <a:lumMod val="60000"/>
                  <a:lumOff val="40000"/>
                </a:schemeClr>
              </a:buClr>
              <a:buFont typeface="Wingdings" pitchFamily="2" charset="2"/>
              <a:buChar char="Ø"/>
              <a:defRPr/>
            </a:pPr>
            <a:r>
              <a:rPr lang="en-US" sz="1800" dirty="0" smtClean="0"/>
              <a:t>Make flashcards.</a:t>
            </a:r>
          </a:p>
          <a:p>
            <a:pPr eaLnBrk="1" hangingPunct="1">
              <a:lnSpc>
                <a:spcPct val="90000"/>
              </a:lnSpc>
              <a:buClr>
                <a:schemeClr val="tx2">
                  <a:lumMod val="60000"/>
                  <a:lumOff val="40000"/>
                </a:schemeClr>
              </a:buClr>
              <a:buFont typeface="Wingdings" pitchFamily="2" charset="2"/>
              <a:buNone/>
              <a:defRPr/>
            </a:pPr>
            <a:endParaRPr lang="en-US" sz="1800" dirty="0" smtClean="0"/>
          </a:p>
          <a:p>
            <a:pPr eaLnBrk="1" hangingPunct="1">
              <a:lnSpc>
                <a:spcPct val="90000"/>
              </a:lnSpc>
              <a:buClr>
                <a:schemeClr val="tx2">
                  <a:lumMod val="60000"/>
                  <a:lumOff val="40000"/>
                </a:schemeClr>
              </a:buClr>
              <a:buFont typeface="Wingdings" pitchFamily="2" charset="2"/>
              <a:buChar char="Ø"/>
              <a:defRPr/>
            </a:pPr>
            <a:r>
              <a:rPr lang="en-US" sz="1800" dirty="0" smtClean="0"/>
              <a:t>Avoid distractions.</a:t>
            </a:r>
          </a:p>
          <a:p>
            <a:pPr eaLnBrk="1" hangingPunct="1">
              <a:lnSpc>
                <a:spcPct val="90000"/>
              </a:lnSpc>
              <a:buClr>
                <a:schemeClr val="tx2">
                  <a:lumMod val="60000"/>
                  <a:lumOff val="40000"/>
                </a:schemeClr>
              </a:buClr>
              <a:buFont typeface="Wingdings" pitchFamily="2" charset="2"/>
              <a:buNone/>
              <a:defRPr/>
            </a:pPr>
            <a:endParaRPr lang="en-US" sz="1800" dirty="0" smtClean="0"/>
          </a:p>
          <a:p>
            <a:pPr eaLnBrk="1" hangingPunct="1">
              <a:lnSpc>
                <a:spcPct val="90000"/>
              </a:lnSpc>
              <a:buClr>
                <a:schemeClr val="tx2">
                  <a:lumMod val="60000"/>
                  <a:lumOff val="40000"/>
                </a:schemeClr>
              </a:buClr>
              <a:buFont typeface="Wingdings" pitchFamily="2" charset="2"/>
              <a:buChar char="Ø"/>
              <a:defRPr/>
            </a:pPr>
            <a:r>
              <a:rPr lang="en-US" sz="1800" dirty="0" smtClean="0"/>
              <a:t>Anticipate questions that might be on the test.</a:t>
            </a:r>
          </a:p>
          <a:p>
            <a:pPr eaLnBrk="1" hangingPunct="1">
              <a:lnSpc>
                <a:spcPct val="90000"/>
              </a:lnSpc>
              <a:buClr>
                <a:schemeClr val="tx2">
                  <a:lumMod val="60000"/>
                  <a:lumOff val="40000"/>
                </a:schemeClr>
              </a:buClr>
              <a:buFont typeface="Wingdings" pitchFamily="2" charset="2"/>
              <a:buNone/>
              <a:defRPr/>
            </a:pPr>
            <a:endParaRPr lang="en-US" sz="1800" dirty="0" smtClean="0"/>
          </a:p>
          <a:p>
            <a:pPr eaLnBrk="1" hangingPunct="1">
              <a:lnSpc>
                <a:spcPct val="90000"/>
              </a:lnSpc>
              <a:buClr>
                <a:schemeClr val="tx2">
                  <a:lumMod val="60000"/>
                  <a:lumOff val="40000"/>
                </a:schemeClr>
              </a:buClr>
              <a:buFont typeface="Wingdings" pitchFamily="2" charset="2"/>
              <a:buChar char="Ø"/>
              <a:defRPr/>
            </a:pPr>
            <a:r>
              <a:rPr lang="en-US" sz="1800" dirty="0" smtClean="0"/>
              <a:t>Implement small breaks into long study schedules</a:t>
            </a:r>
            <a:r>
              <a:rPr lang="en-US" sz="1800" dirty="0" smtClean="0"/>
              <a:t>.</a:t>
            </a:r>
          </a:p>
          <a:p>
            <a:pPr eaLnBrk="1" hangingPunct="1">
              <a:lnSpc>
                <a:spcPct val="90000"/>
              </a:lnSpc>
              <a:buClr>
                <a:schemeClr val="tx2">
                  <a:lumMod val="60000"/>
                  <a:lumOff val="40000"/>
                </a:schemeClr>
              </a:buClr>
              <a:buFont typeface="Wingdings" pitchFamily="2" charset="2"/>
              <a:buChar char="Ø"/>
              <a:defRPr/>
            </a:pPr>
            <a:endParaRPr lang="en-US" sz="1800" dirty="0" smtClean="0"/>
          </a:p>
          <a:p>
            <a:pPr eaLnBrk="1" hangingPunct="1">
              <a:lnSpc>
                <a:spcPct val="90000"/>
              </a:lnSpc>
              <a:buClr>
                <a:schemeClr val="tx2">
                  <a:lumMod val="60000"/>
                  <a:lumOff val="40000"/>
                </a:schemeClr>
              </a:buClr>
              <a:buFont typeface="Wingdings" pitchFamily="2" charset="2"/>
              <a:buChar char="Ø"/>
              <a:defRPr/>
            </a:pPr>
            <a:r>
              <a:rPr lang="en-US" sz="1800" dirty="0" smtClean="0"/>
              <a:t>Study </a:t>
            </a:r>
            <a:r>
              <a:rPr lang="en-US" sz="1800" dirty="0"/>
              <a:t>before and after class</a:t>
            </a:r>
          </a:p>
          <a:p>
            <a:pPr eaLnBrk="1" hangingPunct="1">
              <a:lnSpc>
                <a:spcPct val="90000"/>
              </a:lnSpc>
              <a:buClr>
                <a:schemeClr val="tx2">
                  <a:lumMod val="60000"/>
                  <a:lumOff val="40000"/>
                </a:schemeClr>
              </a:buClr>
              <a:buNone/>
              <a:defRPr/>
            </a:pPr>
            <a:endParaRPr lang="en-US" sz="1800" dirty="0"/>
          </a:p>
          <a:p>
            <a:pPr eaLnBrk="1" hangingPunct="1">
              <a:lnSpc>
                <a:spcPct val="90000"/>
              </a:lnSpc>
              <a:buClr>
                <a:schemeClr val="tx2">
                  <a:lumMod val="60000"/>
                  <a:lumOff val="40000"/>
                </a:schemeClr>
              </a:buClr>
              <a:buFont typeface="Wingdings" pitchFamily="2" charset="2"/>
              <a:buChar char="Ø"/>
              <a:defRPr/>
            </a:pPr>
            <a:r>
              <a:rPr lang="en-US" sz="1800" dirty="0"/>
              <a:t>Form a study group.</a:t>
            </a:r>
          </a:p>
          <a:p>
            <a:pPr eaLnBrk="1" hangingPunct="1">
              <a:lnSpc>
                <a:spcPct val="90000"/>
              </a:lnSpc>
              <a:buClr>
                <a:schemeClr val="tx2">
                  <a:lumMod val="60000"/>
                  <a:lumOff val="40000"/>
                </a:schemeClr>
              </a:buClr>
              <a:buNone/>
              <a:defRPr/>
            </a:pPr>
            <a:endParaRPr lang="en-US" sz="1800" dirty="0"/>
          </a:p>
          <a:p>
            <a:pPr eaLnBrk="1" hangingPunct="1">
              <a:lnSpc>
                <a:spcPct val="90000"/>
              </a:lnSpc>
              <a:buClr>
                <a:schemeClr val="tx2">
                  <a:lumMod val="60000"/>
                  <a:lumOff val="40000"/>
                </a:schemeClr>
              </a:buClr>
              <a:buFont typeface="Wingdings" pitchFamily="2" charset="2"/>
              <a:buChar char="Ø"/>
              <a:defRPr/>
            </a:pPr>
            <a:r>
              <a:rPr lang="en-US" sz="1800" dirty="0"/>
              <a:t>Ask the professor for help.</a:t>
            </a:r>
          </a:p>
          <a:p>
            <a:pPr eaLnBrk="1" hangingPunct="1">
              <a:lnSpc>
                <a:spcPct val="90000"/>
              </a:lnSpc>
              <a:buClr>
                <a:schemeClr val="tx2">
                  <a:lumMod val="60000"/>
                  <a:lumOff val="40000"/>
                </a:schemeClr>
              </a:buClr>
              <a:buNone/>
              <a:defRPr/>
            </a:pPr>
            <a:endParaRPr lang="en-US" sz="1800" dirty="0"/>
          </a:p>
          <a:p>
            <a:pPr>
              <a:buFont typeface="Wingdings" pitchFamily="2" charset="2"/>
              <a:buChar char="Ø"/>
            </a:pPr>
            <a:r>
              <a:rPr lang="en-US" sz="1800" dirty="0"/>
              <a:t>Get a tutor.</a:t>
            </a:r>
          </a:p>
          <a:p>
            <a:pPr eaLnBrk="1" hangingPunct="1">
              <a:lnSpc>
                <a:spcPct val="90000"/>
              </a:lnSpc>
              <a:buClr>
                <a:schemeClr val="tx2">
                  <a:lumMod val="60000"/>
                  <a:lumOff val="40000"/>
                </a:schemeClr>
              </a:buClr>
              <a:buFont typeface="Wingdings" pitchFamily="2" charset="2"/>
              <a:buChar char="Ø"/>
              <a:defRPr/>
            </a:pPr>
            <a:endParaRPr lang="en-US" dirty="0" smtClean="0"/>
          </a:p>
        </p:txBody>
      </p:sp>
    </p:spTree>
    <p:custDataLst>
      <p:tags r:id="rId1"/>
    </p:custData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09800" y="304800"/>
            <a:ext cx="6553200" cy="6373813"/>
          </a:xfrm>
        </p:spPr>
        <p:txBody>
          <a:bodyPr>
            <a:normAutofit fontScale="92500" lnSpcReduction="20000"/>
          </a:bodyPr>
          <a:lstStyle/>
          <a:p>
            <a:pPr marL="411480" eaLnBrk="1" fontAlgn="auto" hangingPunct="1">
              <a:spcAft>
                <a:spcPts val="0"/>
              </a:spcAft>
              <a:buFont typeface="Wingdings"/>
              <a:buNone/>
              <a:defRPr/>
            </a:pPr>
            <a:r>
              <a:rPr lang="en-US" sz="3500" b="1" dirty="0" smtClean="0">
                <a:cs typeface="Andalus" pitchFamily="2" charset="-78"/>
              </a:rPr>
              <a:t>“</a:t>
            </a:r>
            <a:r>
              <a:rPr lang="en-US" dirty="0" smtClean="0"/>
              <a:t>My friends may judge me and think I am a nerd if they find out I am seeing a tutor.”</a:t>
            </a:r>
          </a:p>
          <a:p>
            <a:pPr marL="411480" eaLnBrk="1" fontAlgn="auto" hangingPunct="1">
              <a:spcAft>
                <a:spcPts val="0"/>
              </a:spcAft>
              <a:buClr>
                <a:schemeClr val="accent5"/>
              </a:buClr>
              <a:buFont typeface="Wingdings"/>
              <a:buNone/>
              <a:defRPr/>
            </a:pPr>
            <a:endParaRPr lang="en-US" sz="1700" dirty="0" smtClean="0">
              <a:solidFill>
                <a:srgbClr val="FFFF00"/>
              </a:solidFill>
              <a:latin typeface="Stencil" pitchFamily="82" charset="0"/>
              <a:cs typeface="Andalus" pitchFamily="2" charset="-78"/>
            </a:endParaRPr>
          </a:p>
          <a:p>
            <a:pPr marL="411480" eaLnBrk="1" fontAlgn="auto" hangingPunct="1">
              <a:spcAft>
                <a:spcPts val="0"/>
              </a:spcAft>
              <a:buClr>
                <a:schemeClr val="accent5"/>
              </a:buClr>
              <a:buFont typeface="Wingdings"/>
              <a:buNone/>
              <a:defRPr/>
            </a:pPr>
            <a:r>
              <a:rPr lang="en-US" sz="3500" dirty="0" smtClean="0">
                <a:solidFill>
                  <a:srgbClr val="00B0F0"/>
                </a:solidFill>
                <a:latin typeface="Papyrus" pitchFamily="66" charset="0"/>
                <a:cs typeface="Andalus" pitchFamily="2" charset="-78"/>
              </a:rPr>
              <a:t>SURVIVAL TIP</a:t>
            </a:r>
          </a:p>
          <a:p>
            <a:pPr marL="411480" lvl="1" indent="-342900" eaLnBrk="1" fontAlgn="auto" hangingPunct="1">
              <a:spcBef>
                <a:spcPts val="700"/>
              </a:spcBef>
              <a:spcAft>
                <a:spcPts val="0"/>
              </a:spcAft>
              <a:buClr>
                <a:srgbClr val="FFFF00"/>
              </a:buClr>
              <a:buSzPct val="95000"/>
              <a:buFont typeface="Wingdings"/>
              <a:buChar char=""/>
              <a:defRPr/>
            </a:pPr>
            <a:r>
              <a:rPr lang="en-US" sz="3000" dirty="0" smtClean="0"/>
              <a:t>Think of it from the opposite perspective: What will others  think of you if you fail your classes because you refused to seek a tutor?</a:t>
            </a:r>
          </a:p>
          <a:p>
            <a:pPr marL="740092" lvl="1" eaLnBrk="1" fontAlgn="auto" hangingPunct="1">
              <a:spcAft>
                <a:spcPts val="0"/>
              </a:spcAft>
              <a:buClr>
                <a:srgbClr val="FFFF00"/>
              </a:buClr>
              <a:buFont typeface="Wingdings" pitchFamily="2" charset="2"/>
              <a:buChar char="§"/>
              <a:defRPr/>
            </a:pPr>
            <a:r>
              <a:rPr lang="en-US" dirty="0" smtClean="0"/>
              <a:t>Realize that you can’t please everyone.</a:t>
            </a:r>
          </a:p>
          <a:p>
            <a:pPr marL="411480" eaLnBrk="1" fontAlgn="auto" hangingPunct="1">
              <a:spcAft>
                <a:spcPts val="0"/>
              </a:spcAft>
              <a:buFont typeface="Wingdings"/>
              <a:buNone/>
              <a:defRPr/>
            </a:pPr>
            <a:endParaRPr lang="en-US" sz="1700" dirty="0" smtClean="0"/>
          </a:p>
          <a:p>
            <a:pPr marL="411480" eaLnBrk="1" fontAlgn="auto" hangingPunct="1">
              <a:spcAft>
                <a:spcPts val="0"/>
              </a:spcAft>
              <a:buClr>
                <a:srgbClr val="00B050"/>
              </a:buClr>
              <a:buFont typeface="Wingdings"/>
              <a:buChar char=""/>
              <a:defRPr/>
            </a:pPr>
            <a:r>
              <a:rPr lang="en-US" dirty="0" smtClean="0"/>
              <a:t>Asking for help is </a:t>
            </a:r>
            <a:r>
              <a:rPr lang="en-US" dirty="0" smtClean="0">
                <a:solidFill>
                  <a:srgbClr val="FF0000"/>
                </a:solidFill>
              </a:rPr>
              <a:t>smart</a:t>
            </a:r>
            <a:r>
              <a:rPr lang="en-US" dirty="0" smtClean="0"/>
              <a:t>, not stupid.</a:t>
            </a:r>
          </a:p>
          <a:p>
            <a:pPr marL="740664" lvl="1" eaLnBrk="1" fontAlgn="auto" hangingPunct="1">
              <a:spcAft>
                <a:spcPts val="0"/>
              </a:spcAft>
              <a:buClr>
                <a:srgbClr val="00B050"/>
              </a:buClr>
              <a:buFont typeface="Wingdings" pitchFamily="2" charset="2"/>
              <a:buChar char="§"/>
              <a:defRPr/>
            </a:pPr>
            <a:r>
              <a:rPr lang="en-US" dirty="0" smtClean="0"/>
              <a:t>Can you imagine a professional athlete or musician not having a personal trainer/coach?</a:t>
            </a:r>
          </a:p>
          <a:p>
            <a:pPr marL="411480" eaLnBrk="1" fontAlgn="auto" hangingPunct="1">
              <a:spcAft>
                <a:spcPts val="0"/>
              </a:spcAft>
              <a:buFont typeface="Wingdings"/>
              <a:buNone/>
              <a:defRPr/>
            </a:pPr>
            <a:endParaRPr lang="en-US" sz="2800" b="1" dirty="0" smtClean="0">
              <a:solidFill>
                <a:srgbClr val="FF0000"/>
              </a:solidFill>
              <a:latin typeface="Andalus" pitchFamily="2" charset="-78"/>
              <a:cs typeface="Andalus" pitchFamily="2" charset="-78"/>
            </a:endParaRPr>
          </a:p>
          <a:p>
            <a:pPr marL="411480" eaLnBrk="1" fontAlgn="auto" hangingPunct="1">
              <a:spcAft>
                <a:spcPts val="0"/>
              </a:spcAft>
              <a:buFont typeface="Wingdings"/>
              <a:buNone/>
              <a:defRPr/>
            </a:pPr>
            <a:endParaRPr lang="en-US" dirty="0"/>
          </a:p>
        </p:txBody>
      </p:sp>
    </p:spTree>
    <p:custDataLst>
      <p:tags r:id="rId1"/>
    </p:custData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4294967295"/>
          </p:nvPr>
        </p:nvSpPr>
        <p:spPr>
          <a:xfrm>
            <a:off x="2209800" y="361951"/>
            <a:ext cx="6477000" cy="6191250"/>
          </a:xfrm>
        </p:spPr>
        <p:txBody>
          <a:bodyPr>
            <a:normAutofit fontScale="92500" lnSpcReduction="20000"/>
          </a:bodyPr>
          <a:lstStyle/>
          <a:p>
            <a:pPr marL="411480" eaLnBrk="1" fontAlgn="auto" hangingPunct="1">
              <a:spcAft>
                <a:spcPts val="0"/>
              </a:spcAft>
              <a:buClr>
                <a:srgbClr val="FF0000"/>
              </a:buClr>
              <a:buFont typeface="Wingdings"/>
              <a:buChar char=""/>
              <a:defRPr/>
            </a:pPr>
            <a:r>
              <a:rPr lang="en-US" dirty="0" smtClean="0"/>
              <a:t>“I only need to start </a:t>
            </a:r>
            <a:r>
              <a:rPr lang="en-US" dirty="0"/>
              <a:t>studying </a:t>
            </a:r>
            <a:r>
              <a:rPr lang="en-US" dirty="0" smtClean="0"/>
              <a:t>once a test date starts approaching.”</a:t>
            </a:r>
          </a:p>
          <a:p>
            <a:pPr marL="411480" eaLnBrk="1" fontAlgn="auto" hangingPunct="1">
              <a:spcAft>
                <a:spcPts val="0"/>
              </a:spcAft>
              <a:buClr>
                <a:schemeClr val="bg2">
                  <a:lumMod val="60000"/>
                  <a:lumOff val="40000"/>
                </a:schemeClr>
              </a:buClr>
              <a:buFont typeface="Wingdings"/>
              <a:buNone/>
              <a:defRPr/>
            </a:pPr>
            <a:endParaRPr lang="en-US" sz="1700" dirty="0" smtClean="0">
              <a:solidFill>
                <a:srgbClr val="00B050"/>
              </a:solidFill>
            </a:endParaRPr>
          </a:p>
          <a:p>
            <a:pPr marL="411480" eaLnBrk="1" fontAlgn="auto" hangingPunct="1">
              <a:spcAft>
                <a:spcPts val="0"/>
              </a:spcAft>
              <a:buClr>
                <a:schemeClr val="accent5"/>
              </a:buClr>
              <a:buFont typeface="Wingdings"/>
              <a:buNone/>
              <a:defRPr/>
            </a:pPr>
            <a:r>
              <a:rPr lang="en-US" sz="3500" dirty="0" smtClean="0">
                <a:solidFill>
                  <a:srgbClr val="FF0000"/>
                </a:solidFill>
                <a:latin typeface="Papyrus" pitchFamily="66" charset="0"/>
                <a:cs typeface="Andalus" pitchFamily="2" charset="-78"/>
              </a:rPr>
              <a:t>SURVIVAL TIP</a:t>
            </a:r>
          </a:p>
          <a:p>
            <a:pPr marL="411480" eaLnBrk="1" fontAlgn="auto" hangingPunct="1">
              <a:spcAft>
                <a:spcPts val="0"/>
              </a:spcAft>
              <a:buClr>
                <a:srgbClr val="FFFF00"/>
              </a:buClr>
              <a:buFont typeface="Wingdings"/>
              <a:buChar char=""/>
              <a:defRPr/>
            </a:pPr>
            <a:r>
              <a:rPr lang="en-US" dirty="0" smtClean="0"/>
              <a:t>Set up regular study hours.</a:t>
            </a:r>
          </a:p>
          <a:p>
            <a:pPr marL="411480" eaLnBrk="1" fontAlgn="auto" hangingPunct="1">
              <a:spcAft>
                <a:spcPts val="0"/>
              </a:spcAft>
              <a:buClr>
                <a:schemeClr val="bg2">
                  <a:lumMod val="60000"/>
                  <a:lumOff val="40000"/>
                </a:schemeClr>
              </a:buClr>
              <a:buFont typeface="Wingdings"/>
              <a:buNone/>
              <a:defRPr/>
            </a:pPr>
            <a:endParaRPr lang="en-US" sz="1700" b="1" dirty="0" smtClean="0">
              <a:solidFill>
                <a:srgbClr val="00B050"/>
              </a:solidFill>
              <a:latin typeface="Aharoni" pitchFamily="2" charset="-79"/>
              <a:cs typeface="Aharoni" pitchFamily="2" charset="-79"/>
            </a:endParaRPr>
          </a:p>
          <a:p>
            <a:pPr marL="411480" eaLnBrk="1" fontAlgn="auto" hangingPunct="1">
              <a:spcAft>
                <a:spcPts val="0"/>
              </a:spcAft>
              <a:buClr>
                <a:schemeClr val="bg2">
                  <a:lumMod val="60000"/>
                  <a:lumOff val="40000"/>
                </a:schemeClr>
              </a:buClr>
              <a:buFont typeface="Wingdings"/>
              <a:buNone/>
              <a:defRPr/>
            </a:pPr>
            <a:r>
              <a:rPr lang="en-US" dirty="0" smtClean="0"/>
              <a:t>If you study daily, you will have a better chance of passing your tests and achieving a high G.P.A.</a:t>
            </a:r>
          </a:p>
          <a:p>
            <a:pPr marL="411480" eaLnBrk="1" fontAlgn="auto" hangingPunct="1">
              <a:spcAft>
                <a:spcPts val="0"/>
              </a:spcAft>
              <a:buClr>
                <a:srgbClr val="00B050"/>
              </a:buClr>
              <a:buFont typeface="Wingdings" pitchFamily="2" charset="2"/>
              <a:buNone/>
              <a:defRPr/>
            </a:pPr>
            <a:endParaRPr lang="en-US" sz="1700" dirty="0" smtClean="0"/>
          </a:p>
          <a:p>
            <a:pPr marL="411480" eaLnBrk="1" fontAlgn="auto" hangingPunct="1">
              <a:spcAft>
                <a:spcPts val="0"/>
              </a:spcAft>
              <a:buClr>
                <a:srgbClr val="00B050"/>
              </a:buClr>
              <a:buFont typeface="Wingdings"/>
              <a:buChar char=""/>
              <a:defRPr/>
            </a:pPr>
            <a:r>
              <a:rPr lang="en-US" dirty="0" smtClean="0"/>
              <a:t>Can you imagine an athlete who wanted to qualify for the Olympics but refused to train for three months before the trials?  If not, you  should look at the role of a student in the same perspective.</a:t>
            </a:r>
          </a:p>
          <a:p>
            <a:pPr marL="411480" eaLnBrk="1" fontAlgn="auto" hangingPunct="1">
              <a:spcAft>
                <a:spcPts val="0"/>
              </a:spcAft>
              <a:buClr>
                <a:schemeClr val="bg2">
                  <a:lumMod val="60000"/>
                  <a:lumOff val="40000"/>
                </a:schemeClr>
              </a:buClr>
              <a:buFont typeface="Wingdings"/>
              <a:buNone/>
              <a:defRPr/>
            </a:pPr>
            <a:endParaRPr lang="en-US" dirty="0"/>
          </a:p>
        </p:txBody>
      </p:sp>
    </p:spTree>
    <p:custDataLst>
      <p:tags r:id="rId1"/>
    </p:custData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438400" y="533400"/>
            <a:ext cx="6400800" cy="1600200"/>
          </a:xfrm>
        </p:spPr>
        <p:txBody>
          <a:bodyPr/>
          <a:lstStyle/>
          <a:p>
            <a:r>
              <a:rPr lang="en-US" dirty="0" smtClean="0"/>
              <a:t>How many days in advance should you begin studying for an upcoming exam?</a:t>
            </a:r>
            <a:endParaRPr lang="en-US" dirty="0"/>
          </a:p>
        </p:txBody>
      </p:sp>
      <p:sp>
        <p:nvSpPr>
          <p:cNvPr id="3" name="TPAnswers"/>
          <p:cNvSpPr>
            <a:spLocks noGrp="1"/>
          </p:cNvSpPr>
          <p:nvPr>
            <p:ph type="body" idx="1"/>
            <p:custDataLst>
              <p:tags r:id="rId2"/>
            </p:custDataLst>
          </p:nvPr>
        </p:nvSpPr>
        <p:spPr>
          <a:xfrm>
            <a:off x="4038600" y="2819400"/>
            <a:ext cx="2362200" cy="2362200"/>
          </a:xfrm>
        </p:spPr>
        <p:txBody>
          <a:bodyPr>
            <a:noAutofit/>
          </a:bodyPr>
          <a:lstStyle/>
          <a:p>
            <a:pPr marL="514350" indent="-514350">
              <a:spcAft>
                <a:spcPts val="0"/>
              </a:spcAft>
              <a:buFont typeface="Wingdings" pitchFamily="2" charset="2"/>
              <a:buAutoNum type="arabicPeriod"/>
            </a:pPr>
            <a:r>
              <a:rPr lang="en-US" sz="4000" dirty="0" smtClean="0"/>
              <a:t>3 days</a:t>
            </a:r>
          </a:p>
          <a:p>
            <a:pPr marL="514350" indent="-514350">
              <a:spcAft>
                <a:spcPts val="0"/>
              </a:spcAft>
              <a:buFont typeface="Wingdings" pitchFamily="2" charset="2"/>
              <a:buAutoNum type="arabicPeriod"/>
            </a:pPr>
            <a:r>
              <a:rPr lang="en-US" sz="4000" dirty="0" smtClean="0"/>
              <a:t>5 days</a:t>
            </a:r>
          </a:p>
          <a:p>
            <a:pPr marL="514350" indent="-514350">
              <a:spcAft>
                <a:spcPts val="0"/>
              </a:spcAft>
              <a:buFont typeface="Wingdings" pitchFamily="2" charset="2"/>
              <a:buAutoNum type="arabicPeriod"/>
            </a:pPr>
            <a:r>
              <a:rPr lang="en-US" sz="4000" dirty="0" smtClean="0"/>
              <a:t>7 days</a:t>
            </a:r>
            <a:endParaRPr lang="en-US" sz="4000" dirty="0"/>
          </a:p>
        </p:txBody>
      </p:sp>
    </p:spTree>
    <p:custDataLst>
      <p:tags r:id="rId1"/>
    </p:custData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438400" y="685800"/>
            <a:ext cx="6400800" cy="1219200"/>
          </a:xfrm>
        </p:spPr>
        <p:txBody>
          <a:bodyPr/>
          <a:lstStyle/>
          <a:p>
            <a:r>
              <a:rPr lang="en-US" dirty="0" smtClean="0"/>
              <a:t>It’s better to study the same exact material each day. </a:t>
            </a:r>
            <a:endParaRPr lang="en-US" dirty="0"/>
          </a:p>
        </p:txBody>
      </p:sp>
      <p:sp>
        <p:nvSpPr>
          <p:cNvPr id="3" name="TPAnswers"/>
          <p:cNvSpPr>
            <a:spLocks noGrp="1"/>
          </p:cNvSpPr>
          <p:nvPr>
            <p:ph type="body" idx="1"/>
            <p:custDataLst>
              <p:tags r:id="rId2"/>
            </p:custDataLst>
          </p:nvPr>
        </p:nvSpPr>
        <p:spPr>
          <a:xfrm>
            <a:off x="4114800" y="2743200"/>
            <a:ext cx="2133600" cy="1600200"/>
          </a:xfrm>
        </p:spPr>
        <p:txBody>
          <a:bodyPr>
            <a:noAutofit/>
          </a:bodyPr>
          <a:lstStyle/>
          <a:p>
            <a:pPr marL="514350" indent="-514350">
              <a:spcAft>
                <a:spcPts val="0"/>
              </a:spcAft>
              <a:buFont typeface="Wingdings" pitchFamily="2" charset="2"/>
              <a:buAutoNum type="arabicPeriod"/>
            </a:pPr>
            <a:r>
              <a:rPr lang="en-US" sz="3600" dirty="0" smtClean="0"/>
              <a:t>True</a:t>
            </a:r>
          </a:p>
          <a:p>
            <a:pPr marL="514350" indent="-514350">
              <a:spcAft>
                <a:spcPts val="0"/>
              </a:spcAft>
              <a:buFont typeface="Wingdings" pitchFamily="2" charset="2"/>
              <a:buAutoNum type="arabicPeriod"/>
            </a:pPr>
            <a:r>
              <a:rPr lang="en-US" sz="3600" dirty="0" smtClean="0"/>
              <a:t>False</a:t>
            </a:r>
            <a:endParaRPr lang="en-US" sz="3600" dirty="0"/>
          </a:p>
        </p:txBody>
      </p:sp>
    </p:spTree>
    <p:custDataLst>
      <p:tags r:id="rId1"/>
    </p:custData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90800" y="533400"/>
            <a:ext cx="6400800" cy="1219200"/>
          </a:xfrm>
        </p:spPr>
        <p:txBody>
          <a:bodyPr/>
          <a:lstStyle/>
          <a:p>
            <a:pPr algn="ctr" eaLnBrk="1" hangingPunct="1">
              <a:defRPr/>
            </a:pPr>
            <a:r>
              <a:rPr lang="en-US" sz="4800" b="1" dirty="0" smtClean="0"/>
              <a:t>7 Day Study Plan</a:t>
            </a:r>
          </a:p>
        </p:txBody>
      </p:sp>
      <p:sp>
        <p:nvSpPr>
          <p:cNvPr id="8195" name="Rectangle 3"/>
          <p:cNvSpPr>
            <a:spLocks noGrp="1" noChangeArrowheads="1"/>
          </p:cNvSpPr>
          <p:nvPr>
            <p:ph type="body" idx="1"/>
          </p:nvPr>
        </p:nvSpPr>
        <p:spPr>
          <a:xfrm>
            <a:off x="2286000" y="2362200"/>
            <a:ext cx="4038600" cy="4267200"/>
          </a:xfrm>
        </p:spPr>
        <p:txBody>
          <a:bodyPr/>
          <a:lstStyle/>
          <a:p>
            <a:pPr eaLnBrk="1" hangingPunct="1">
              <a:buClr>
                <a:schemeClr val="tx2">
                  <a:lumMod val="60000"/>
                  <a:lumOff val="40000"/>
                </a:schemeClr>
              </a:buClr>
              <a:buFont typeface="Wingdings" pitchFamily="2" charset="2"/>
              <a:buChar char="Ø"/>
              <a:defRPr/>
            </a:pPr>
            <a:r>
              <a:rPr lang="en-US" dirty="0" smtClean="0"/>
              <a:t>Begin studying 7 days prior to exam.</a:t>
            </a:r>
          </a:p>
          <a:p>
            <a:pPr eaLnBrk="1" hangingPunct="1">
              <a:buClr>
                <a:schemeClr val="tx2">
                  <a:lumMod val="60000"/>
                  <a:lumOff val="40000"/>
                </a:schemeClr>
              </a:buClr>
              <a:buFont typeface="Wingdings" pitchFamily="2" charset="2"/>
              <a:buChar char="Ø"/>
              <a:defRPr/>
            </a:pPr>
            <a:endParaRPr lang="en-US" dirty="0" smtClean="0"/>
          </a:p>
          <a:p>
            <a:pPr eaLnBrk="1" hangingPunct="1">
              <a:buClr>
                <a:schemeClr val="tx2">
                  <a:lumMod val="60000"/>
                  <a:lumOff val="40000"/>
                </a:schemeClr>
              </a:buClr>
              <a:buFont typeface="Wingdings" pitchFamily="2" charset="2"/>
              <a:buChar char="Ø"/>
              <a:defRPr/>
            </a:pPr>
            <a:r>
              <a:rPr lang="en-US" dirty="0" smtClean="0"/>
              <a:t>Plan 2 hours of study each day.</a:t>
            </a:r>
          </a:p>
        </p:txBody>
      </p:sp>
      <p:pic>
        <p:nvPicPr>
          <p:cNvPr id="11268" name="Picture 4" descr="MCj02899600000[1]"/>
          <p:cNvPicPr>
            <a:picLocks noChangeAspect="1" noChangeArrowheads="1"/>
          </p:cNvPicPr>
          <p:nvPr/>
        </p:nvPicPr>
        <p:blipFill>
          <a:blip r:embed="rId3"/>
          <a:srcRect/>
          <a:stretch>
            <a:fillRect/>
          </a:stretch>
        </p:blipFill>
        <p:spPr bwMode="auto">
          <a:xfrm>
            <a:off x="6324600" y="2514600"/>
            <a:ext cx="2667000" cy="2514600"/>
          </a:xfrm>
          <a:prstGeom prst="rect">
            <a:avLst/>
          </a:prstGeom>
          <a:noFill/>
          <a:ln w="9525">
            <a:noFill/>
            <a:miter lim="800000"/>
            <a:headEnd/>
            <a:tailEnd/>
          </a:ln>
        </p:spPr>
      </p:pic>
    </p:spTree>
    <p:custDataLst>
      <p:tags r:id="rId1"/>
    </p:custData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defRPr/>
            </a:pPr>
            <a:r>
              <a:rPr lang="en-US" sz="4800" b="1" dirty="0" smtClean="0"/>
              <a:t>Day 1</a:t>
            </a:r>
          </a:p>
        </p:txBody>
      </p:sp>
      <p:sp>
        <p:nvSpPr>
          <p:cNvPr id="9219" name="Rectangle 3"/>
          <p:cNvSpPr>
            <a:spLocks noGrp="1" noChangeArrowheads="1"/>
          </p:cNvSpPr>
          <p:nvPr>
            <p:ph type="body" idx="1"/>
          </p:nvPr>
        </p:nvSpPr>
        <p:spPr>
          <a:xfrm>
            <a:off x="1905000" y="1676400"/>
            <a:ext cx="7239000" cy="4495800"/>
          </a:xfrm>
        </p:spPr>
        <p:txBody>
          <a:bodyPr/>
          <a:lstStyle/>
          <a:p>
            <a:pPr algn="ctr" eaLnBrk="1" hangingPunct="1">
              <a:buFont typeface="Wingdings" pitchFamily="2" charset="2"/>
              <a:buNone/>
              <a:defRPr/>
            </a:pPr>
            <a:r>
              <a:rPr lang="en-US" sz="4200" i="1" dirty="0" smtClean="0"/>
              <a:t>Organize notes &amp; materials</a:t>
            </a:r>
          </a:p>
          <a:p>
            <a:pPr eaLnBrk="1" hangingPunct="1">
              <a:defRPr/>
            </a:pPr>
            <a:endParaRPr lang="en-US" dirty="0" smtClean="0"/>
          </a:p>
          <a:p>
            <a:pPr lvl="1" eaLnBrk="1" hangingPunct="1">
              <a:buClr>
                <a:schemeClr val="tx2">
                  <a:lumMod val="60000"/>
                  <a:lumOff val="40000"/>
                </a:schemeClr>
              </a:buClr>
              <a:buFont typeface="Wingdings" pitchFamily="2" charset="2"/>
              <a:buChar char="Ø"/>
              <a:defRPr/>
            </a:pPr>
            <a:r>
              <a:rPr lang="en-US" sz="3400" dirty="0" smtClean="0"/>
              <a:t>Outline all study materials.</a:t>
            </a:r>
          </a:p>
          <a:p>
            <a:pPr lvl="1" eaLnBrk="1" hangingPunct="1">
              <a:buClr>
                <a:schemeClr val="tx2">
                  <a:lumMod val="60000"/>
                  <a:lumOff val="40000"/>
                </a:schemeClr>
              </a:buClr>
              <a:buFont typeface="Wingdings" pitchFamily="2" charset="2"/>
              <a:buChar char="Ø"/>
              <a:defRPr/>
            </a:pPr>
            <a:endParaRPr lang="en-US" sz="1000" dirty="0" smtClean="0"/>
          </a:p>
          <a:p>
            <a:pPr lvl="1" eaLnBrk="1" hangingPunct="1">
              <a:buClr>
                <a:schemeClr val="tx2">
                  <a:lumMod val="60000"/>
                  <a:lumOff val="40000"/>
                </a:schemeClr>
              </a:buClr>
              <a:buFont typeface="Wingdings" pitchFamily="2" charset="2"/>
              <a:buChar char="Ø"/>
              <a:defRPr/>
            </a:pPr>
            <a:r>
              <a:rPr lang="en-US" sz="3400" dirty="0" smtClean="0"/>
              <a:t>Make sure no notes are missing.</a:t>
            </a:r>
          </a:p>
          <a:p>
            <a:pPr lvl="1" eaLnBrk="1" hangingPunct="1">
              <a:buClr>
                <a:schemeClr val="tx2">
                  <a:lumMod val="60000"/>
                  <a:lumOff val="40000"/>
                </a:schemeClr>
              </a:buClr>
              <a:buFont typeface="Wingdings" pitchFamily="2" charset="2"/>
              <a:buChar char="Ø"/>
              <a:defRPr/>
            </a:pPr>
            <a:endParaRPr lang="en-US" sz="1000" dirty="0" smtClean="0"/>
          </a:p>
          <a:p>
            <a:pPr lvl="1" eaLnBrk="1" hangingPunct="1">
              <a:buClr>
                <a:schemeClr val="tx2">
                  <a:lumMod val="60000"/>
                  <a:lumOff val="40000"/>
                </a:schemeClr>
              </a:buClr>
              <a:buFont typeface="Wingdings" pitchFamily="2" charset="2"/>
              <a:buChar char="Ø"/>
              <a:defRPr/>
            </a:pPr>
            <a:r>
              <a:rPr lang="en-US" sz="3400" dirty="0" smtClean="0"/>
              <a:t>Study the most important material first.</a:t>
            </a:r>
          </a:p>
        </p:txBody>
      </p:sp>
    </p:spTree>
    <p:custDataLst>
      <p:tags r:id="rId1"/>
    </p:custData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defRPr/>
            </a:pPr>
            <a:r>
              <a:rPr lang="en-US" sz="4800" b="1" dirty="0" smtClean="0"/>
              <a:t>Day 2</a:t>
            </a:r>
          </a:p>
        </p:txBody>
      </p:sp>
      <p:sp>
        <p:nvSpPr>
          <p:cNvPr id="10243" name="Rectangle 3"/>
          <p:cNvSpPr>
            <a:spLocks noGrp="1" noChangeArrowheads="1"/>
          </p:cNvSpPr>
          <p:nvPr>
            <p:ph type="body" idx="1"/>
          </p:nvPr>
        </p:nvSpPr>
        <p:spPr>
          <a:xfrm>
            <a:off x="2286000" y="1828800"/>
            <a:ext cx="6400800" cy="3810000"/>
          </a:xfrm>
        </p:spPr>
        <p:txBody>
          <a:bodyPr/>
          <a:lstStyle/>
          <a:p>
            <a:pPr algn="ctr" eaLnBrk="1" hangingPunct="1">
              <a:buFont typeface="Wingdings" pitchFamily="2" charset="2"/>
              <a:buNone/>
              <a:defRPr/>
            </a:pPr>
            <a:r>
              <a:rPr lang="en-US" sz="4200" dirty="0" smtClean="0"/>
              <a:t>	Review &amp; study material emphasized in lectures</a:t>
            </a:r>
          </a:p>
          <a:p>
            <a:pPr algn="ctr" eaLnBrk="1" hangingPunct="1">
              <a:buFont typeface="Wingdings" pitchFamily="2" charset="2"/>
              <a:buNone/>
              <a:defRPr/>
            </a:pPr>
            <a:endParaRPr lang="en-US" sz="2800" i="1" dirty="0" smtClean="0"/>
          </a:p>
          <a:p>
            <a:pPr lvl="2" eaLnBrk="1" hangingPunct="1">
              <a:buClr>
                <a:schemeClr val="tx2">
                  <a:lumMod val="60000"/>
                  <a:lumOff val="40000"/>
                </a:schemeClr>
              </a:buClr>
              <a:buFont typeface="Wingdings" pitchFamily="2" charset="2"/>
              <a:buChar char="Ø"/>
              <a:defRPr/>
            </a:pPr>
            <a:r>
              <a:rPr lang="en-US" sz="3400" dirty="0" smtClean="0"/>
              <a:t> Lecture notes</a:t>
            </a:r>
          </a:p>
          <a:p>
            <a:pPr lvl="2" eaLnBrk="1" hangingPunct="1">
              <a:buClr>
                <a:schemeClr val="tx2">
                  <a:lumMod val="60000"/>
                  <a:lumOff val="40000"/>
                </a:schemeClr>
              </a:buClr>
              <a:buFont typeface="Wingdings" pitchFamily="2" charset="2"/>
              <a:buNone/>
              <a:defRPr/>
            </a:pPr>
            <a:endParaRPr lang="en-US" sz="1600" dirty="0" smtClean="0"/>
          </a:p>
          <a:p>
            <a:pPr lvl="2" eaLnBrk="1" hangingPunct="1">
              <a:buClr>
                <a:schemeClr val="tx2">
                  <a:lumMod val="60000"/>
                  <a:lumOff val="40000"/>
                </a:schemeClr>
              </a:buClr>
              <a:buFont typeface="Wingdings" pitchFamily="2" charset="2"/>
              <a:buChar char="Ø"/>
              <a:defRPr/>
            </a:pPr>
            <a:r>
              <a:rPr lang="en-US" sz="3400" dirty="0" smtClean="0"/>
              <a:t> Handouts</a:t>
            </a:r>
          </a:p>
          <a:p>
            <a:pPr algn="ctr" eaLnBrk="1" hangingPunct="1">
              <a:buFont typeface="Wingdings" pitchFamily="2" charset="2"/>
              <a:buNone/>
              <a:defRPr/>
            </a:pPr>
            <a:endParaRPr lang="en-US" sz="4200" i="1" dirty="0" smtClean="0"/>
          </a:p>
          <a:p>
            <a:pPr lvl="1" eaLnBrk="1" hangingPunct="1">
              <a:buFont typeface="Wingdings" pitchFamily="2" charset="2"/>
              <a:buNone/>
              <a:defRPr/>
            </a:pPr>
            <a:endParaRPr lang="en-US" dirty="0" smtClean="0"/>
          </a:p>
        </p:txBody>
      </p:sp>
    </p:spTree>
    <p:custDataLst>
      <p:tags r:id="rId1"/>
    </p:custData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438400" y="304800"/>
            <a:ext cx="6400800" cy="1219200"/>
          </a:xfrm>
        </p:spPr>
        <p:txBody>
          <a:bodyPr/>
          <a:lstStyle/>
          <a:p>
            <a:pPr algn="ctr" eaLnBrk="1" hangingPunct="1">
              <a:defRPr/>
            </a:pPr>
            <a:r>
              <a:rPr lang="en-US" sz="4800" b="1" dirty="0" smtClean="0"/>
              <a:t>Day 3</a:t>
            </a:r>
          </a:p>
        </p:txBody>
      </p:sp>
      <p:sp>
        <p:nvSpPr>
          <p:cNvPr id="11267" name="Rectangle 3"/>
          <p:cNvSpPr>
            <a:spLocks noGrp="1" noChangeArrowheads="1"/>
          </p:cNvSpPr>
          <p:nvPr>
            <p:ph type="body" idx="1"/>
          </p:nvPr>
        </p:nvSpPr>
        <p:spPr>
          <a:xfrm>
            <a:off x="2133600" y="1752600"/>
            <a:ext cx="7010400" cy="4495800"/>
          </a:xfrm>
        </p:spPr>
        <p:txBody>
          <a:bodyPr/>
          <a:lstStyle/>
          <a:p>
            <a:pPr algn="ctr" eaLnBrk="1" hangingPunct="1">
              <a:buFont typeface="Wingdings" pitchFamily="2" charset="2"/>
              <a:buNone/>
              <a:defRPr/>
            </a:pPr>
            <a:r>
              <a:rPr lang="en-US" sz="4200" dirty="0" smtClean="0"/>
              <a:t>Review &amp; study text</a:t>
            </a:r>
          </a:p>
          <a:p>
            <a:pPr eaLnBrk="1" hangingPunct="1">
              <a:buFont typeface="Wingdings" pitchFamily="2" charset="2"/>
              <a:buNone/>
              <a:defRPr/>
            </a:pPr>
            <a:endParaRPr lang="en-US" sz="2800" dirty="0" smtClean="0"/>
          </a:p>
          <a:p>
            <a:pPr lvl="1" eaLnBrk="1" hangingPunct="1">
              <a:buClr>
                <a:schemeClr val="tx2">
                  <a:lumMod val="60000"/>
                  <a:lumOff val="40000"/>
                </a:schemeClr>
              </a:buClr>
              <a:buFont typeface="Wingdings" pitchFamily="2" charset="2"/>
              <a:buChar char="Ø"/>
              <a:defRPr/>
            </a:pPr>
            <a:r>
              <a:rPr lang="en-US" sz="3400" dirty="0" smtClean="0"/>
              <a:t>Review all textbooks used in the course.</a:t>
            </a:r>
          </a:p>
          <a:p>
            <a:pPr lvl="1" eaLnBrk="1" hangingPunct="1">
              <a:buClr>
                <a:schemeClr val="tx2">
                  <a:lumMod val="60000"/>
                  <a:lumOff val="40000"/>
                </a:schemeClr>
              </a:buClr>
              <a:buFont typeface="Wingdings" pitchFamily="2" charset="2"/>
              <a:buChar char="Ø"/>
              <a:defRPr/>
            </a:pPr>
            <a:endParaRPr lang="en-US" sz="2000" dirty="0" smtClean="0"/>
          </a:p>
          <a:p>
            <a:pPr lvl="1" eaLnBrk="1" hangingPunct="1">
              <a:buClr>
                <a:schemeClr val="tx2">
                  <a:lumMod val="60000"/>
                  <a:lumOff val="40000"/>
                </a:schemeClr>
              </a:buClr>
              <a:buFont typeface="Wingdings" pitchFamily="2" charset="2"/>
              <a:buChar char="Ø"/>
              <a:defRPr/>
            </a:pPr>
            <a:r>
              <a:rPr lang="en-US" sz="3400" dirty="0" smtClean="0"/>
              <a:t>Review all chapters that were covered in class.</a:t>
            </a:r>
          </a:p>
        </p:txBody>
      </p:sp>
      <p:sp>
        <p:nvSpPr>
          <p:cNvPr id="11268" name="Rectangle 4"/>
          <p:cNvSpPr>
            <a:spLocks noChangeArrowheads="1"/>
          </p:cNvSpPr>
          <p:nvPr/>
        </p:nvSpPr>
        <p:spPr bwMode="auto">
          <a:xfrm>
            <a:off x="2438400" y="4191000"/>
            <a:ext cx="6400800" cy="2209800"/>
          </a:xfrm>
          <a:prstGeom prst="rect">
            <a:avLst/>
          </a:prstGeom>
          <a:noFill/>
          <a:ln w="9525">
            <a:noFill/>
            <a:miter lim="800000"/>
            <a:headEnd/>
            <a:tailEnd/>
          </a:ln>
          <a:effectLst/>
        </p:spPr>
        <p:txBody>
          <a:bodyPr/>
          <a:lstStyle/>
          <a:p>
            <a:pPr marL="342900" indent="-342900" algn="ctr" eaLnBrk="1" hangingPunct="1">
              <a:spcBef>
                <a:spcPct val="20000"/>
              </a:spcBef>
              <a:buClr>
                <a:schemeClr val="hlink"/>
              </a:buClr>
              <a:buSzPct val="70000"/>
              <a:buFont typeface="Wingdings" pitchFamily="2" charset="2"/>
              <a:buNone/>
              <a:defRPr/>
            </a:pPr>
            <a:endParaRPr lang="en-US" sz="3200" dirty="0">
              <a:effectLst>
                <a:outerShdw blurRad="38100" dist="38100" dir="2700000" algn="tl">
                  <a:srgbClr val="C0C0C0"/>
                </a:outerShdw>
              </a:effectLs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219200"/>
          </a:xfrm>
        </p:spPr>
        <p:txBody>
          <a:bodyPr/>
          <a:lstStyle/>
          <a:p>
            <a:pPr algn="ctr" eaLnBrk="1" hangingPunct="1">
              <a:defRPr/>
            </a:pPr>
            <a:r>
              <a:rPr lang="en-US" b="1" dirty="0" smtClean="0"/>
              <a:t>Concepts that will be Covered</a:t>
            </a:r>
          </a:p>
        </p:txBody>
      </p:sp>
      <p:sp>
        <p:nvSpPr>
          <p:cNvPr id="4" name="Rectangle 3"/>
          <p:cNvSpPr>
            <a:spLocks noGrp="1" noChangeArrowheads="1"/>
          </p:cNvSpPr>
          <p:nvPr>
            <p:ph idx="1"/>
          </p:nvPr>
        </p:nvSpPr>
        <p:spPr>
          <a:xfrm>
            <a:off x="2133600" y="1905000"/>
            <a:ext cx="7010400" cy="4495800"/>
          </a:xfrm>
        </p:spPr>
        <p:txBody>
          <a:bodyPr/>
          <a:lstStyle/>
          <a:p>
            <a:pPr eaLnBrk="1" hangingPunct="1">
              <a:buClr>
                <a:schemeClr val="tx2">
                  <a:lumMod val="60000"/>
                  <a:lumOff val="40000"/>
                </a:schemeClr>
              </a:buClr>
              <a:buFont typeface="Wingdings" pitchFamily="2" charset="2"/>
              <a:buChar char="Ø"/>
              <a:defRPr/>
            </a:pPr>
            <a:r>
              <a:rPr lang="en-US" dirty="0" smtClean="0"/>
              <a:t>Worst Ways to Study</a:t>
            </a:r>
          </a:p>
          <a:p>
            <a:pPr eaLnBrk="1" hangingPunct="1">
              <a:spcBef>
                <a:spcPts val="0"/>
              </a:spcBef>
              <a:buClr>
                <a:schemeClr val="tx2">
                  <a:lumMod val="60000"/>
                  <a:lumOff val="40000"/>
                </a:schemeClr>
              </a:buClr>
              <a:buFont typeface="Wingdings" pitchFamily="2" charset="2"/>
              <a:buNone/>
              <a:defRPr/>
            </a:pPr>
            <a:endParaRPr lang="en-US" sz="800" dirty="0" smtClean="0"/>
          </a:p>
          <a:p>
            <a:pPr eaLnBrk="1" hangingPunct="1">
              <a:buClr>
                <a:schemeClr val="tx2">
                  <a:lumMod val="60000"/>
                  <a:lumOff val="40000"/>
                </a:schemeClr>
              </a:buClr>
              <a:buFont typeface="Wingdings" pitchFamily="2" charset="2"/>
              <a:buChar char="Ø"/>
              <a:defRPr/>
            </a:pPr>
            <a:r>
              <a:rPr lang="en-US" dirty="0" smtClean="0"/>
              <a:t>Best Ways to Study</a:t>
            </a:r>
          </a:p>
          <a:p>
            <a:pPr eaLnBrk="1" hangingPunct="1">
              <a:buClr>
                <a:schemeClr val="tx2">
                  <a:lumMod val="60000"/>
                  <a:lumOff val="40000"/>
                </a:schemeClr>
              </a:buClr>
              <a:buFont typeface="Wingdings" pitchFamily="2" charset="2"/>
              <a:buNone/>
              <a:defRPr/>
            </a:pPr>
            <a:endParaRPr lang="en-US" sz="800" dirty="0" smtClean="0"/>
          </a:p>
          <a:p>
            <a:pPr eaLnBrk="1" hangingPunct="1">
              <a:buClr>
                <a:schemeClr val="tx2">
                  <a:lumMod val="60000"/>
                  <a:lumOff val="40000"/>
                </a:schemeClr>
              </a:buClr>
              <a:buFont typeface="Wingdings" pitchFamily="2" charset="2"/>
              <a:buChar char="Ø"/>
              <a:defRPr/>
            </a:pPr>
            <a:r>
              <a:rPr lang="en-US" dirty="0" smtClean="0"/>
              <a:t>7 Day Study Plan</a:t>
            </a:r>
          </a:p>
          <a:p>
            <a:pPr eaLnBrk="1" hangingPunct="1">
              <a:buClr>
                <a:schemeClr val="tx2">
                  <a:lumMod val="60000"/>
                  <a:lumOff val="40000"/>
                </a:schemeClr>
              </a:buClr>
              <a:buNone/>
              <a:defRPr/>
            </a:pPr>
            <a:endParaRPr lang="en-US" sz="800" dirty="0" smtClean="0"/>
          </a:p>
          <a:p>
            <a:pPr eaLnBrk="1" hangingPunct="1">
              <a:buClr>
                <a:schemeClr val="tx2">
                  <a:lumMod val="60000"/>
                  <a:lumOff val="40000"/>
                </a:schemeClr>
              </a:buClr>
              <a:buFont typeface="Wingdings" pitchFamily="2" charset="2"/>
              <a:buChar char="Ø"/>
              <a:defRPr/>
            </a:pPr>
            <a:r>
              <a:rPr lang="en-US" dirty="0" smtClean="0"/>
              <a:t>Test taking Strategies</a:t>
            </a:r>
          </a:p>
          <a:p>
            <a:pPr eaLnBrk="1" hangingPunct="1">
              <a:buClr>
                <a:schemeClr val="tx2">
                  <a:lumMod val="60000"/>
                  <a:lumOff val="40000"/>
                </a:schemeClr>
              </a:buClr>
              <a:buFont typeface="Wingdings" pitchFamily="2" charset="2"/>
              <a:buChar char="Ø"/>
              <a:defRPr/>
            </a:pPr>
            <a:endParaRPr lang="en-US" dirty="0" smtClean="0"/>
          </a:p>
        </p:txBody>
      </p:sp>
    </p:spTree>
    <p:custDataLst>
      <p:tags r:id="rId1"/>
    </p:custData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defRPr/>
            </a:pPr>
            <a:r>
              <a:rPr lang="en-US" sz="4800" b="1" dirty="0" smtClean="0"/>
              <a:t>Day 4</a:t>
            </a:r>
          </a:p>
        </p:txBody>
      </p:sp>
      <p:sp>
        <p:nvSpPr>
          <p:cNvPr id="12291" name="Rectangle 3"/>
          <p:cNvSpPr>
            <a:spLocks noGrp="1" noChangeArrowheads="1"/>
          </p:cNvSpPr>
          <p:nvPr>
            <p:ph type="body" idx="1"/>
          </p:nvPr>
        </p:nvSpPr>
        <p:spPr>
          <a:xfrm>
            <a:off x="2286000" y="1524000"/>
            <a:ext cx="6705600" cy="4876800"/>
          </a:xfrm>
        </p:spPr>
        <p:txBody>
          <a:bodyPr/>
          <a:lstStyle/>
          <a:p>
            <a:pPr eaLnBrk="1" hangingPunct="1">
              <a:buFont typeface="Wingdings" pitchFamily="2" charset="2"/>
              <a:buNone/>
              <a:defRPr/>
            </a:pPr>
            <a:r>
              <a:rPr lang="en-US" sz="4200" dirty="0" smtClean="0"/>
              <a:t>Review all material from lectures and textbooks</a:t>
            </a:r>
          </a:p>
          <a:p>
            <a:pPr algn="ctr" eaLnBrk="1" hangingPunct="1">
              <a:buFont typeface="Wingdings" pitchFamily="2" charset="2"/>
              <a:buNone/>
              <a:defRPr/>
            </a:pPr>
            <a:endParaRPr lang="en-US" sz="2000" dirty="0" smtClean="0"/>
          </a:p>
          <a:p>
            <a:pPr eaLnBrk="1" hangingPunct="1">
              <a:buClr>
                <a:schemeClr val="tx2">
                  <a:lumMod val="60000"/>
                  <a:lumOff val="40000"/>
                </a:schemeClr>
              </a:buClr>
              <a:buFont typeface="Wingdings" pitchFamily="2" charset="2"/>
              <a:buChar char="Ø"/>
              <a:defRPr/>
            </a:pPr>
            <a:r>
              <a:rPr lang="en-US" dirty="0" smtClean="0"/>
              <a:t>Combine the material that you studied since the first day of class.  </a:t>
            </a:r>
          </a:p>
          <a:p>
            <a:pPr eaLnBrk="1" hangingPunct="1">
              <a:buClr>
                <a:schemeClr val="tx2">
                  <a:lumMod val="60000"/>
                  <a:lumOff val="40000"/>
                </a:schemeClr>
              </a:buClr>
              <a:buFont typeface="Wingdings" pitchFamily="2" charset="2"/>
              <a:buChar char="Ø"/>
              <a:defRPr/>
            </a:pPr>
            <a:r>
              <a:rPr lang="en-US" dirty="0" smtClean="0"/>
              <a:t>Got questions?  Ask your professor. </a:t>
            </a:r>
          </a:p>
          <a:p>
            <a:pPr algn="ctr" eaLnBrk="1" hangingPunct="1">
              <a:buFont typeface="Wingdings" pitchFamily="2" charset="2"/>
              <a:buNone/>
              <a:defRPr/>
            </a:pPr>
            <a:endParaRPr lang="en-US" sz="4200" dirty="0" smtClean="0"/>
          </a:p>
        </p:txBody>
      </p:sp>
    </p:spTree>
    <p:custDataLst>
      <p:tags r:id="rId1"/>
    </p:custData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body" idx="1"/>
          </p:nvPr>
        </p:nvSpPr>
        <p:spPr>
          <a:xfrm>
            <a:off x="2438400" y="1981200"/>
            <a:ext cx="6400800" cy="4495800"/>
          </a:xfrm>
        </p:spPr>
        <p:txBody>
          <a:bodyPr/>
          <a:lstStyle/>
          <a:p>
            <a:pPr algn="ctr" eaLnBrk="1" hangingPunct="1">
              <a:buFont typeface="Wingdings" pitchFamily="2" charset="2"/>
              <a:buNone/>
              <a:defRPr/>
            </a:pPr>
            <a:r>
              <a:rPr lang="en-US" sz="4200" dirty="0" smtClean="0"/>
              <a:t>Review Lecture ONLY</a:t>
            </a:r>
          </a:p>
          <a:p>
            <a:pPr algn="ctr" eaLnBrk="1" hangingPunct="1">
              <a:buFont typeface="Wingdings" pitchFamily="2" charset="2"/>
              <a:buNone/>
              <a:defRPr/>
            </a:pPr>
            <a:endParaRPr lang="en-US" sz="4000" dirty="0" smtClean="0"/>
          </a:p>
          <a:p>
            <a:pPr eaLnBrk="1" hangingPunct="1">
              <a:buClr>
                <a:schemeClr val="tx2">
                  <a:lumMod val="60000"/>
                  <a:lumOff val="40000"/>
                </a:schemeClr>
              </a:buClr>
              <a:buFont typeface="Wingdings" pitchFamily="2" charset="2"/>
              <a:buChar char="Ø"/>
              <a:defRPr/>
            </a:pPr>
            <a:r>
              <a:rPr lang="en-US" sz="3600" dirty="0" smtClean="0"/>
              <a:t>Switch up your studying technique and focus on your notes.</a:t>
            </a:r>
          </a:p>
        </p:txBody>
      </p:sp>
      <p:sp>
        <p:nvSpPr>
          <p:cNvPr id="23557" name="Rectangle 5"/>
          <p:cNvSpPr>
            <a:spLocks noGrp="1" noChangeArrowheads="1"/>
          </p:cNvSpPr>
          <p:nvPr>
            <p:ph type="title"/>
          </p:nvPr>
        </p:nvSpPr>
        <p:spPr>
          <a:xfrm>
            <a:off x="2438400" y="457200"/>
            <a:ext cx="6400800" cy="1219200"/>
          </a:xfrm>
        </p:spPr>
        <p:txBody>
          <a:bodyPr/>
          <a:lstStyle/>
          <a:p>
            <a:pPr algn="ctr" eaLnBrk="1" hangingPunct="1">
              <a:defRPr/>
            </a:pPr>
            <a:r>
              <a:rPr lang="en-US" sz="4800" b="1" dirty="0" smtClean="0"/>
              <a:t>Day 5</a:t>
            </a:r>
          </a:p>
        </p:txBody>
      </p:sp>
    </p:spTree>
    <p:custDataLst>
      <p:tags r:id="rId1"/>
    </p:custData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0" name="Rectangle 8"/>
          <p:cNvSpPr>
            <a:spLocks noGrp="1" noChangeArrowheads="1"/>
          </p:cNvSpPr>
          <p:nvPr>
            <p:ph type="title"/>
          </p:nvPr>
        </p:nvSpPr>
        <p:spPr>
          <a:xfrm>
            <a:off x="2438400" y="457200"/>
            <a:ext cx="6400800" cy="1219200"/>
          </a:xfrm>
        </p:spPr>
        <p:txBody>
          <a:bodyPr/>
          <a:lstStyle/>
          <a:p>
            <a:pPr algn="ctr" eaLnBrk="1" hangingPunct="1">
              <a:defRPr/>
            </a:pPr>
            <a:r>
              <a:rPr lang="en-US" sz="4800" b="1" dirty="0" smtClean="0"/>
              <a:t>Day 6</a:t>
            </a:r>
          </a:p>
        </p:txBody>
      </p:sp>
      <p:sp>
        <p:nvSpPr>
          <p:cNvPr id="7" name="Rectangle 4"/>
          <p:cNvSpPr txBox="1">
            <a:spLocks noChangeArrowheads="1"/>
          </p:cNvSpPr>
          <p:nvPr/>
        </p:nvSpPr>
        <p:spPr bwMode="auto">
          <a:xfrm>
            <a:off x="2514600" y="2057400"/>
            <a:ext cx="6248400" cy="4495800"/>
          </a:xfrm>
          <a:prstGeom prst="rect">
            <a:avLst/>
          </a:prstGeom>
          <a:noFill/>
          <a:ln w="9525">
            <a:noFill/>
            <a:miter lim="800000"/>
            <a:headEnd/>
            <a:tailEnd/>
          </a:ln>
          <a:effectLst/>
        </p:spPr>
        <p:txBody>
          <a:bodyPr/>
          <a:lstStyle/>
          <a:p>
            <a:pPr marL="342900" indent="-342900" algn="ctr" eaLnBrk="1" hangingPunct="1">
              <a:spcBef>
                <a:spcPct val="20000"/>
              </a:spcBef>
              <a:buClr>
                <a:schemeClr val="hlink"/>
              </a:buClr>
              <a:buSzPct val="70000"/>
              <a:buFont typeface="Wingdings" pitchFamily="2" charset="2"/>
              <a:buNone/>
              <a:defRPr/>
            </a:pPr>
            <a:r>
              <a:rPr lang="en-US" sz="4200" kern="0" dirty="0">
                <a:effectLst>
                  <a:outerShdw blurRad="38100" dist="38100" dir="2700000" algn="tl">
                    <a:srgbClr val="C0C0C0"/>
                  </a:outerShdw>
                </a:effectLst>
                <a:latin typeface="+mn-lt"/>
              </a:rPr>
              <a:t>Review Text ONLY</a:t>
            </a:r>
          </a:p>
          <a:p>
            <a:pPr marL="342900" indent="-342900" algn="ctr" eaLnBrk="1" hangingPunct="1">
              <a:spcBef>
                <a:spcPct val="20000"/>
              </a:spcBef>
              <a:buClr>
                <a:schemeClr val="hlink"/>
              </a:buClr>
              <a:buSzPct val="70000"/>
              <a:buFont typeface="Wingdings" pitchFamily="2" charset="2"/>
              <a:buNone/>
              <a:defRPr/>
            </a:pPr>
            <a:endParaRPr lang="en-US" sz="4000" kern="0" dirty="0">
              <a:effectLst>
                <a:outerShdw blurRad="38100" dist="38100" dir="2700000" algn="tl">
                  <a:srgbClr val="C0C0C0"/>
                </a:outerShdw>
              </a:effectLst>
              <a:latin typeface="+mn-lt"/>
            </a:endParaRPr>
          </a:p>
          <a:p>
            <a:pPr marL="800100" lvl="1" indent="-342900" eaLnBrk="1" hangingPunct="1">
              <a:spcBef>
                <a:spcPct val="20000"/>
              </a:spcBef>
              <a:buClr>
                <a:schemeClr val="tx2">
                  <a:lumMod val="60000"/>
                  <a:lumOff val="40000"/>
                </a:schemeClr>
              </a:buClr>
              <a:buSzPct val="70000"/>
              <a:buFont typeface="Wingdings" pitchFamily="2" charset="2"/>
              <a:buChar char="Ø"/>
              <a:defRPr/>
            </a:pPr>
            <a:r>
              <a:rPr lang="en-US" sz="3600" kern="0" dirty="0">
                <a:effectLst>
                  <a:outerShdw blurRad="38100" dist="38100" dir="2700000" algn="tl">
                    <a:srgbClr val="C0C0C0"/>
                  </a:outerShdw>
                </a:effectLst>
                <a:latin typeface="+mn-lt"/>
              </a:rPr>
              <a:t>Switch up your studying technique and focus on your text.</a:t>
            </a:r>
          </a:p>
        </p:txBody>
      </p:sp>
    </p:spTree>
    <p:custDataLst>
      <p:tags r:id="rId1"/>
    </p:custData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defRPr/>
            </a:pPr>
            <a:r>
              <a:rPr lang="en-US" sz="4800" b="1" dirty="0" smtClean="0"/>
              <a:t>Day 7</a:t>
            </a:r>
          </a:p>
        </p:txBody>
      </p:sp>
      <p:sp>
        <p:nvSpPr>
          <p:cNvPr id="14339" name="Rectangle 3"/>
          <p:cNvSpPr>
            <a:spLocks noGrp="1" noChangeArrowheads="1"/>
          </p:cNvSpPr>
          <p:nvPr>
            <p:ph type="body" idx="1"/>
          </p:nvPr>
        </p:nvSpPr>
        <p:spPr/>
        <p:txBody>
          <a:bodyPr/>
          <a:lstStyle/>
          <a:p>
            <a:pPr marL="609600" indent="-609600" algn="ctr" eaLnBrk="1" hangingPunct="1">
              <a:buFont typeface="Wingdings" pitchFamily="2" charset="2"/>
              <a:buNone/>
              <a:defRPr/>
            </a:pPr>
            <a:r>
              <a:rPr lang="en-US" sz="3800" dirty="0" smtClean="0"/>
              <a:t>Review ALL Study Material</a:t>
            </a:r>
            <a:endParaRPr lang="en-US" dirty="0" smtClean="0"/>
          </a:p>
          <a:p>
            <a:pPr marL="609600" indent="-609600" algn="ctr" eaLnBrk="1" hangingPunct="1">
              <a:buFont typeface="Wingdings" pitchFamily="2" charset="2"/>
              <a:buNone/>
              <a:defRPr/>
            </a:pPr>
            <a:endParaRPr lang="en-US" dirty="0" smtClean="0"/>
          </a:p>
          <a:p>
            <a:pPr marL="609600" indent="-609600" eaLnBrk="1" hangingPunct="1">
              <a:buClr>
                <a:schemeClr val="tx2">
                  <a:lumMod val="60000"/>
                  <a:lumOff val="40000"/>
                </a:schemeClr>
              </a:buClr>
              <a:buFont typeface="Wingdings" pitchFamily="2" charset="2"/>
              <a:buChar char="Ø"/>
              <a:defRPr/>
            </a:pPr>
            <a:r>
              <a:rPr lang="en-US" dirty="0" smtClean="0"/>
              <a:t>Focus on areas that you are having troubles understanding.</a:t>
            </a:r>
          </a:p>
          <a:p>
            <a:pPr marL="609600" indent="-609600" eaLnBrk="1" hangingPunct="1">
              <a:buClr>
                <a:schemeClr val="tx2">
                  <a:lumMod val="60000"/>
                  <a:lumOff val="40000"/>
                </a:schemeClr>
              </a:buClr>
              <a:buFont typeface="Wingdings" pitchFamily="2" charset="2"/>
              <a:buChar char="Ø"/>
              <a:defRPr/>
            </a:pPr>
            <a:endParaRPr lang="en-US" dirty="0" smtClean="0"/>
          </a:p>
          <a:p>
            <a:pPr marL="609600" indent="-609600" eaLnBrk="1" hangingPunct="1">
              <a:buClr>
                <a:schemeClr val="tx2">
                  <a:lumMod val="60000"/>
                  <a:lumOff val="40000"/>
                </a:schemeClr>
              </a:buClr>
              <a:buFont typeface="Wingdings" pitchFamily="2" charset="2"/>
              <a:buChar char="Ø"/>
              <a:defRPr/>
            </a:pPr>
            <a:r>
              <a:rPr lang="en-US" dirty="0" smtClean="0"/>
              <a:t>Include any related material that was not emphasized in the lecture or the text.</a:t>
            </a:r>
          </a:p>
        </p:txBody>
      </p:sp>
    </p:spTree>
    <p:custDataLst>
      <p:tags r:id="rId1"/>
    </p:custData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438400" y="304800"/>
            <a:ext cx="6400800" cy="1219200"/>
          </a:xfrm>
        </p:spPr>
        <p:txBody>
          <a:bodyPr/>
          <a:lstStyle/>
          <a:p>
            <a:pPr algn="ctr" eaLnBrk="1" hangingPunct="1">
              <a:defRPr/>
            </a:pPr>
            <a:r>
              <a:rPr lang="en-US" sz="4800" b="1" dirty="0" smtClean="0"/>
              <a:t>Exam Day</a:t>
            </a:r>
          </a:p>
        </p:txBody>
      </p:sp>
      <p:sp>
        <p:nvSpPr>
          <p:cNvPr id="15363" name="Rectangle 3"/>
          <p:cNvSpPr>
            <a:spLocks noGrp="1" noChangeArrowheads="1"/>
          </p:cNvSpPr>
          <p:nvPr>
            <p:ph type="body" idx="1"/>
          </p:nvPr>
        </p:nvSpPr>
        <p:spPr>
          <a:xfrm>
            <a:off x="2438400" y="1828800"/>
            <a:ext cx="6400800" cy="4495800"/>
          </a:xfrm>
        </p:spPr>
        <p:txBody>
          <a:bodyPr/>
          <a:lstStyle/>
          <a:p>
            <a:pPr eaLnBrk="1" hangingPunct="1">
              <a:buClr>
                <a:schemeClr val="tx2">
                  <a:lumMod val="60000"/>
                  <a:lumOff val="40000"/>
                </a:schemeClr>
              </a:buClr>
              <a:buFont typeface="Wingdings" pitchFamily="2" charset="2"/>
              <a:buChar char="Ø"/>
              <a:defRPr/>
            </a:pPr>
            <a:r>
              <a:rPr lang="en-US" dirty="0" smtClean="0"/>
              <a:t>Get </a:t>
            </a:r>
            <a:r>
              <a:rPr lang="en-US" b="1" dirty="0" smtClean="0"/>
              <a:t>at least </a:t>
            </a:r>
            <a:r>
              <a:rPr lang="en-US" dirty="0" smtClean="0"/>
              <a:t>6 hours of sleep the night before.</a:t>
            </a:r>
          </a:p>
          <a:p>
            <a:pPr eaLnBrk="1" hangingPunct="1">
              <a:buClr>
                <a:schemeClr val="tx2">
                  <a:lumMod val="60000"/>
                  <a:lumOff val="40000"/>
                </a:schemeClr>
              </a:buClr>
              <a:buFont typeface="Wingdings" pitchFamily="2" charset="2"/>
              <a:buChar char="Ø"/>
              <a:defRPr/>
            </a:pPr>
            <a:endParaRPr lang="en-US" dirty="0" smtClean="0"/>
          </a:p>
          <a:p>
            <a:pPr eaLnBrk="1" hangingPunct="1">
              <a:buClr>
                <a:schemeClr val="tx2">
                  <a:lumMod val="60000"/>
                  <a:lumOff val="40000"/>
                </a:schemeClr>
              </a:buClr>
              <a:buFont typeface="Wingdings" pitchFamily="2" charset="2"/>
              <a:buChar char="Ø"/>
              <a:defRPr/>
            </a:pPr>
            <a:r>
              <a:rPr lang="en-US" dirty="0" smtClean="0"/>
              <a:t>Eat breakfast, but do not take an exam on a full stomach.</a:t>
            </a:r>
          </a:p>
          <a:p>
            <a:pPr eaLnBrk="1" hangingPunct="1">
              <a:buClr>
                <a:schemeClr val="tx2">
                  <a:lumMod val="60000"/>
                  <a:lumOff val="40000"/>
                </a:schemeClr>
              </a:buClr>
              <a:buFont typeface="Wingdings" pitchFamily="2" charset="2"/>
              <a:buChar char="Ø"/>
              <a:defRPr/>
            </a:pPr>
            <a:endParaRPr lang="en-US" dirty="0" smtClean="0"/>
          </a:p>
          <a:p>
            <a:pPr eaLnBrk="1" hangingPunct="1">
              <a:buClr>
                <a:schemeClr val="tx2">
                  <a:lumMod val="60000"/>
                  <a:lumOff val="40000"/>
                </a:schemeClr>
              </a:buClr>
              <a:buFont typeface="Wingdings" pitchFamily="2" charset="2"/>
              <a:buChar char="Ø"/>
              <a:defRPr/>
            </a:pPr>
            <a:r>
              <a:rPr lang="en-US" dirty="0" smtClean="0"/>
              <a:t>Think Positively!</a:t>
            </a:r>
          </a:p>
        </p:txBody>
      </p:sp>
    </p:spTree>
    <p:custDataLst>
      <p:tags r:id="rId1"/>
    </p:custData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body" idx="1"/>
          </p:nvPr>
        </p:nvSpPr>
        <p:spPr>
          <a:xfrm>
            <a:off x="2286000" y="1066800"/>
            <a:ext cx="6858000" cy="5334000"/>
          </a:xfrm>
        </p:spPr>
        <p:txBody>
          <a:bodyPr/>
          <a:lstStyle/>
          <a:p>
            <a:pPr eaLnBrk="1" hangingPunct="1">
              <a:buFont typeface="Wingdings" pitchFamily="2" charset="2"/>
              <a:buNone/>
              <a:defRPr/>
            </a:pPr>
            <a:r>
              <a:rPr lang="en-US" sz="3800" u="sng" dirty="0" smtClean="0"/>
              <a:t>Multiple Choice Tests</a:t>
            </a:r>
          </a:p>
          <a:p>
            <a:pPr eaLnBrk="1" hangingPunct="1">
              <a:buFont typeface="Wingdings" pitchFamily="2" charset="2"/>
              <a:buNone/>
              <a:defRPr/>
            </a:pPr>
            <a:endParaRPr lang="en-US" sz="1200" u="sng" dirty="0" smtClean="0"/>
          </a:p>
          <a:p>
            <a:pPr lvl="1" eaLnBrk="1" hangingPunct="1">
              <a:buClr>
                <a:schemeClr val="tx2">
                  <a:lumMod val="60000"/>
                  <a:lumOff val="40000"/>
                </a:schemeClr>
              </a:buClr>
              <a:buFont typeface="Wingdings" pitchFamily="2" charset="2"/>
              <a:buChar char="Ø"/>
              <a:defRPr/>
            </a:pPr>
            <a:r>
              <a:rPr lang="en-US" sz="3200" dirty="0" smtClean="0"/>
              <a:t>Cross out incorrect answers.</a:t>
            </a:r>
          </a:p>
          <a:p>
            <a:pPr lvl="1" eaLnBrk="1" hangingPunct="1">
              <a:buClr>
                <a:schemeClr val="tx2">
                  <a:lumMod val="60000"/>
                  <a:lumOff val="40000"/>
                </a:schemeClr>
              </a:buClr>
              <a:buFont typeface="Wingdings" pitchFamily="2" charset="2"/>
              <a:buChar char="Ø"/>
              <a:defRPr/>
            </a:pPr>
            <a:r>
              <a:rPr lang="en-US" sz="3200" dirty="0" smtClean="0"/>
              <a:t>Watch out for “All of the above” or “B and C are both correct” type of answers.</a:t>
            </a:r>
          </a:p>
          <a:p>
            <a:pPr lvl="1" eaLnBrk="1" hangingPunct="1">
              <a:buClr>
                <a:schemeClr val="tx2">
                  <a:lumMod val="60000"/>
                  <a:lumOff val="40000"/>
                </a:schemeClr>
              </a:buClr>
              <a:buFont typeface="Wingdings" pitchFamily="2" charset="2"/>
              <a:buChar char="Ø"/>
              <a:defRPr/>
            </a:pPr>
            <a:r>
              <a:rPr lang="en-US" sz="3200" dirty="0" smtClean="0"/>
              <a:t>Be confident with your first choice and try not to change your answers often.</a:t>
            </a:r>
          </a:p>
          <a:p>
            <a:pPr lvl="1" eaLnBrk="1" hangingPunct="1">
              <a:buClr>
                <a:schemeClr val="tx2">
                  <a:lumMod val="60000"/>
                  <a:lumOff val="40000"/>
                </a:schemeClr>
              </a:buClr>
              <a:buFont typeface="Wingdings" pitchFamily="2" charset="2"/>
              <a:buChar char="Ø"/>
              <a:defRPr/>
            </a:pPr>
            <a:r>
              <a:rPr lang="en-US" sz="3200" dirty="0" smtClean="0"/>
              <a:t>Look for grammatical clues – when definitions don’t match up.</a:t>
            </a:r>
          </a:p>
          <a:p>
            <a:pPr lvl="1" eaLnBrk="1" hangingPunct="1">
              <a:defRPr/>
            </a:pPr>
            <a:endParaRPr lang="en-US" dirty="0" smtClean="0"/>
          </a:p>
        </p:txBody>
      </p:sp>
      <p:sp>
        <p:nvSpPr>
          <p:cNvPr id="29701" name="Rectangle 5"/>
          <p:cNvSpPr>
            <a:spLocks noGrp="1" noChangeArrowheads="1"/>
          </p:cNvSpPr>
          <p:nvPr>
            <p:ph type="title"/>
          </p:nvPr>
        </p:nvSpPr>
        <p:spPr>
          <a:xfrm>
            <a:off x="2209800" y="0"/>
            <a:ext cx="6934200" cy="990600"/>
          </a:xfrm>
        </p:spPr>
        <p:txBody>
          <a:bodyPr/>
          <a:lstStyle/>
          <a:p>
            <a:pPr eaLnBrk="1" hangingPunct="1">
              <a:defRPr/>
            </a:pPr>
            <a:r>
              <a:rPr lang="en-US" sz="4400" b="1" dirty="0" smtClean="0"/>
              <a:t>Helpful Tips for Taking…</a:t>
            </a:r>
          </a:p>
        </p:txBody>
      </p:sp>
    </p:spTree>
    <p:custDataLst>
      <p:tags r:id="rId1"/>
    </p:custData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body" idx="1"/>
          </p:nvPr>
        </p:nvSpPr>
        <p:spPr>
          <a:xfrm>
            <a:off x="2209800" y="1447800"/>
            <a:ext cx="6934200" cy="5029200"/>
          </a:xfrm>
        </p:spPr>
        <p:txBody>
          <a:bodyPr/>
          <a:lstStyle/>
          <a:p>
            <a:pPr eaLnBrk="1" hangingPunct="1">
              <a:buFont typeface="Wingdings" pitchFamily="2" charset="2"/>
              <a:buNone/>
              <a:defRPr/>
            </a:pPr>
            <a:r>
              <a:rPr lang="en-US" sz="3800" u="sng" dirty="0" smtClean="0"/>
              <a:t>True/False Tests</a:t>
            </a:r>
          </a:p>
          <a:p>
            <a:pPr eaLnBrk="1" hangingPunct="1">
              <a:buFont typeface="Wingdings" pitchFamily="2" charset="2"/>
              <a:buNone/>
              <a:defRPr/>
            </a:pPr>
            <a:endParaRPr lang="en-US" sz="1400" u="sng" dirty="0" smtClean="0"/>
          </a:p>
          <a:p>
            <a:pPr lvl="1" eaLnBrk="1" hangingPunct="1">
              <a:buClr>
                <a:schemeClr val="tx2">
                  <a:lumMod val="60000"/>
                  <a:lumOff val="40000"/>
                </a:schemeClr>
              </a:buClr>
              <a:buFont typeface="Wingdings" pitchFamily="2" charset="2"/>
              <a:buChar char="Ø"/>
              <a:defRPr/>
            </a:pPr>
            <a:r>
              <a:rPr lang="en-US" sz="3000" dirty="0" smtClean="0"/>
              <a:t>Go with your gut.</a:t>
            </a:r>
          </a:p>
          <a:p>
            <a:pPr lvl="1" eaLnBrk="1" hangingPunct="1">
              <a:buClr>
                <a:schemeClr val="tx2">
                  <a:lumMod val="60000"/>
                  <a:lumOff val="40000"/>
                </a:schemeClr>
              </a:buClr>
              <a:buFont typeface="Wingdings" pitchFamily="2" charset="2"/>
              <a:buNone/>
              <a:defRPr/>
            </a:pPr>
            <a:endParaRPr lang="en-US" sz="800" dirty="0" smtClean="0"/>
          </a:p>
          <a:p>
            <a:pPr lvl="1" eaLnBrk="1" hangingPunct="1">
              <a:buClr>
                <a:schemeClr val="tx2">
                  <a:lumMod val="60000"/>
                  <a:lumOff val="40000"/>
                </a:schemeClr>
              </a:buClr>
              <a:buFont typeface="Wingdings" pitchFamily="2" charset="2"/>
              <a:buChar char="Ø"/>
              <a:defRPr/>
            </a:pPr>
            <a:r>
              <a:rPr lang="en-US" sz="3000" dirty="0" smtClean="0"/>
              <a:t>Avoid looking for patterns.</a:t>
            </a:r>
          </a:p>
          <a:p>
            <a:pPr lvl="1" eaLnBrk="1" hangingPunct="1">
              <a:buClr>
                <a:schemeClr val="tx2">
                  <a:lumMod val="60000"/>
                  <a:lumOff val="40000"/>
                </a:schemeClr>
              </a:buClr>
              <a:buFont typeface="Wingdings" pitchFamily="2" charset="2"/>
              <a:buNone/>
              <a:defRPr/>
            </a:pPr>
            <a:endParaRPr lang="en-US" sz="800" dirty="0" smtClean="0"/>
          </a:p>
          <a:p>
            <a:pPr lvl="1" eaLnBrk="1" hangingPunct="1">
              <a:buClr>
                <a:schemeClr val="tx2">
                  <a:lumMod val="60000"/>
                  <a:lumOff val="40000"/>
                </a:schemeClr>
              </a:buClr>
              <a:buFont typeface="Wingdings" pitchFamily="2" charset="2"/>
              <a:buChar char="Ø"/>
              <a:defRPr/>
            </a:pPr>
            <a:r>
              <a:rPr lang="en-US" sz="3000" dirty="0" smtClean="0"/>
              <a:t>Look out for qualifying terms – always, never, every, all, etc.</a:t>
            </a:r>
          </a:p>
          <a:p>
            <a:pPr lvl="1" eaLnBrk="1" hangingPunct="1">
              <a:buClr>
                <a:schemeClr val="tx2">
                  <a:lumMod val="60000"/>
                  <a:lumOff val="40000"/>
                </a:schemeClr>
              </a:buClr>
              <a:buFont typeface="Wingdings" pitchFamily="2" charset="2"/>
              <a:buNone/>
              <a:defRPr/>
            </a:pPr>
            <a:endParaRPr lang="en-US" sz="800" dirty="0" smtClean="0"/>
          </a:p>
          <a:p>
            <a:pPr lvl="1" eaLnBrk="1" hangingPunct="1">
              <a:buClr>
                <a:schemeClr val="tx2">
                  <a:lumMod val="60000"/>
                  <a:lumOff val="40000"/>
                </a:schemeClr>
              </a:buClr>
              <a:buFont typeface="Wingdings" pitchFamily="2" charset="2"/>
              <a:buChar char="Ø"/>
              <a:defRPr/>
            </a:pPr>
            <a:r>
              <a:rPr lang="en-US" sz="3000" dirty="0" smtClean="0"/>
              <a:t>Follow the common rule of advise –       If there is an exception, the answer is false.</a:t>
            </a:r>
          </a:p>
        </p:txBody>
      </p:sp>
      <p:sp>
        <p:nvSpPr>
          <p:cNvPr id="30725" name="Rectangle 5"/>
          <p:cNvSpPr>
            <a:spLocks noGrp="1" noChangeArrowheads="1"/>
          </p:cNvSpPr>
          <p:nvPr>
            <p:ph type="title"/>
          </p:nvPr>
        </p:nvSpPr>
        <p:spPr>
          <a:xfrm>
            <a:off x="2286000" y="152400"/>
            <a:ext cx="6858000" cy="1219200"/>
          </a:xfrm>
        </p:spPr>
        <p:txBody>
          <a:bodyPr/>
          <a:lstStyle/>
          <a:p>
            <a:pPr eaLnBrk="1" hangingPunct="1">
              <a:defRPr/>
            </a:pPr>
            <a:r>
              <a:rPr lang="en-US" sz="4400" b="1" dirty="0" smtClean="0"/>
              <a:t>Helpful Tips for Taking…</a:t>
            </a:r>
          </a:p>
        </p:txBody>
      </p:sp>
    </p:spTree>
    <p:custDataLst>
      <p:tags r:id="rId1"/>
    </p:custData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2362200" y="457200"/>
            <a:ext cx="6934200" cy="1219200"/>
          </a:xfrm>
        </p:spPr>
        <p:txBody>
          <a:bodyPr/>
          <a:lstStyle/>
          <a:p>
            <a:pPr eaLnBrk="1" hangingPunct="1">
              <a:defRPr/>
            </a:pPr>
            <a:r>
              <a:rPr lang="en-US" sz="4400" b="1" dirty="0" smtClean="0"/>
              <a:t>Helpful Tips for Taking…</a:t>
            </a:r>
          </a:p>
        </p:txBody>
      </p:sp>
      <p:sp>
        <p:nvSpPr>
          <p:cNvPr id="31749" name="Rectangle 5"/>
          <p:cNvSpPr>
            <a:spLocks noGrp="1" noChangeArrowheads="1"/>
          </p:cNvSpPr>
          <p:nvPr>
            <p:ph type="body" idx="1"/>
          </p:nvPr>
        </p:nvSpPr>
        <p:spPr>
          <a:xfrm>
            <a:off x="2438400" y="1905000"/>
            <a:ext cx="6705600" cy="4495800"/>
          </a:xfrm>
        </p:spPr>
        <p:txBody>
          <a:bodyPr/>
          <a:lstStyle/>
          <a:p>
            <a:pPr eaLnBrk="1" hangingPunct="1">
              <a:buFont typeface="Wingdings" pitchFamily="2" charset="2"/>
              <a:buNone/>
              <a:defRPr/>
            </a:pPr>
            <a:r>
              <a:rPr lang="en-US" sz="3800" u="sng" dirty="0" smtClean="0"/>
              <a:t>Essay Tests</a:t>
            </a:r>
          </a:p>
          <a:p>
            <a:pPr eaLnBrk="1" hangingPunct="1">
              <a:buFont typeface="Wingdings" pitchFamily="2" charset="2"/>
              <a:buNone/>
              <a:defRPr/>
            </a:pPr>
            <a:endParaRPr lang="en-US" sz="1800" u="sng" dirty="0" smtClean="0"/>
          </a:p>
          <a:p>
            <a:pPr lvl="1" eaLnBrk="1" hangingPunct="1">
              <a:buClr>
                <a:schemeClr val="tx2">
                  <a:lumMod val="60000"/>
                  <a:lumOff val="40000"/>
                </a:schemeClr>
              </a:buClr>
              <a:buFont typeface="Wingdings" pitchFamily="2" charset="2"/>
              <a:buChar char="Ø"/>
              <a:defRPr/>
            </a:pPr>
            <a:r>
              <a:rPr lang="en-US" sz="3400" dirty="0" smtClean="0"/>
              <a:t>Anticipate possible questions.</a:t>
            </a:r>
          </a:p>
          <a:p>
            <a:pPr lvl="1" eaLnBrk="1" hangingPunct="1">
              <a:buClr>
                <a:schemeClr val="tx2">
                  <a:lumMod val="60000"/>
                  <a:lumOff val="40000"/>
                </a:schemeClr>
              </a:buClr>
              <a:buFont typeface="Wingdings" pitchFamily="2" charset="2"/>
              <a:buNone/>
              <a:defRPr/>
            </a:pPr>
            <a:endParaRPr lang="en-US" sz="1600" dirty="0" smtClean="0"/>
          </a:p>
          <a:p>
            <a:pPr lvl="1" eaLnBrk="1" hangingPunct="1">
              <a:buClr>
                <a:schemeClr val="tx2">
                  <a:lumMod val="60000"/>
                  <a:lumOff val="40000"/>
                </a:schemeClr>
              </a:buClr>
              <a:buFont typeface="Wingdings" pitchFamily="2" charset="2"/>
              <a:buChar char="Ø"/>
              <a:defRPr/>
            </a:pPr>
            <a:r>
              <a:rPr lang="en-US" sz="3400" dirty="0" smtClean="0"/>
              <a:t>Make an outline.</a:t>
            </a:r>
          </a:p>
          <a:p>
            <a:pPr lvl="1" eaLnBrk="1" hangingPunct="1">
              <a:buClr>
                <a:schemeClr val="tx2">
                  <a:lumMod val="60000"/>
                  <a:lumOff val="40000"/>
                </a:schemeClr>
              </a:buClr>
              <a:buFont typeface="Wingdings" pitchFamily="2" charset="2"/>
              <a:buNone/>
              <a:defRPr/>
            </a:pPr>
            <a:endParaRPr lang="en-US" sz="1600" dirty="0" smtClean="0"/>
          </a:p>
          <a:p>
            <a:pPr lvl="1" eaLnBrk="1" hangingPunct="1">
              <a:buClr>
                <a:schemeClr val="tx2">
                  <a:lumMod val="60000"/>
                  <a:lumOff val="40000"/>
                </a:schemeClr>
              </a:buClr>
              <a:buFont typeface="Wingdings" pitchFamily="2" charset="2"/>
              <a:buChar char="Ø"/>
              <a:defRPr/>
            </a:pPr>
            <a:r>
              <a:rPr lang="en-US" sz="3400" dirty="0" smtClean="0"/>
              <a:t>Proofread sentences.</a:t>
            </a:r>
          </a:p>
        </p:txBody>
      </p:sp>
    </p:spTree>
    <p:custDataLst>
      <p:tags r:id="rId1"/>
    </p:custData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body" idx="1"/>
          </p:nvPr>
        </p:nvSpPr>
        <p:spPr>
          <a:xfrm>
            <a:off x="2133600" y="1600200"/>
            <a:ext cx="7239000" cy="4953000"/>
          </a:xfrm>
        </p:spPr>
        <p:txBody>
          <a:bodyPr/>
          <a:lstStyle/>
          <a:p>
            <a:pPr eaLnBrk="1" hangingPunct="1">
              <a:lnSpc>
                <a:spcPct val="80000"/>
              </a:lnSpc>
              <a:buClr>
                <a:schemeClr val="tx2">
                  <a:lumMod val="60000"/>
                  <a:lumOff val="40000"/>
                </a:schemeClr>
              </a:buClr>
              <a:buFont typeface="Wingdings" pitchFamily="2" charset="2"/>
              <a:buChar char="Ø"/>
              <a:defRPr/>
            </a:pPr>
            <a:r>
              <a:rPr lang="en-US" sz="2700" dirty="0" smtClean="0"/>
              <a:t>Read the directions twice.</a:t>
            </a:r>
          </a:p>
          <a:p>
            <a:pPr eaLnBrk="1" hangingPunct="1">
              <a:lnSpc>
                <a:spcPct val="80000"/>
              </a:lnSpc>
              <a:buClr>
                <a:schemeClr val="tx2">
                  <a:lumMod val="60000"/>
                  <a:lumOff val="40000"/>
                </a:schemeClr>
              </a:buClr>
              <a:buFont typeface="Wingdings" pitchFamily="2" charset="2"/>
              <a:buChar char="Ø"/>
              <a:defRPr/>
            </a:pPr>
            <a:endParaRPr lang="en-US" sz="800" dirty="0" smtClean="0"/>
          </a:p>
          <a:p>
            <a:pPr eaLnBrk="1" hangingPunct="1">
              <a:lnSpc>
                <a:spcPct val="80000"/>
              </a:lnSpc>
              <a:buClr>
                <a:schemeClr val="tx2">
                  <a:lumMod val="60000"/>
                  <a:lumOff val="40000"/>
                </a:schemeClr>
              </a:buClr>
              <a:buFont typeface="Wingdings" pitchFamily="2" charset="2"/>
              <a:buChar char="Ø"/>
              <a:defRPr/>
            </a:pPr>
            <a:r>
              <a:rPr lang="en-US" sz="2700" dirty="0" smtClean="0"/>
              <a:t>Look over the test before answering any questions.</a:t>
            </a:r>
          </a:p>
          <a:p>
            <a:pPr eaLnBrk="1" hangingPunct="1">
              <a:lnSpc>
                <a:spcPct val="80000"/>
              </a:lnSpc>
              <a:buClr>
                <a:schemeClr val="tx2">
                  <a:lumMod val="60000"/>
                  <a:lumOff val="40000"/>
                </a:schemeClr>
              </a:buClr>
              <a:buFont typeface="Wingdings" pitchFamily="2" charset="2"/>
              <a:buChar char="Ø"/>
              <a:defRPr/>
            </a:pPr>
            <a:endParaRPr lang="en-US" sz="800" dirty="0" smtClean="0"/>
          </a:p>
          <a:p>
            <a:pPr eaLnBrk="1" hangingPunct="1">
              <a:lnSpc>
                <a:spcPct val="80000"/>
              </a:lnSpc>
              <a:buClr>
                <a:schemeClr val="tx2">
                  <a:lumMod val="60000"/>
                  <a:lumOff val="40000"/>
                </a:schemeClr>
              </a:buClr>
              <a:buFont typeface="Wingdings" pitchFamily="2" charset="2"/>
              <a:buChar char="Ø"/>
              <a:defRPr/>
            </a:pPr>
            <a:r>
              <a:rPr lang="en-US" sz="2700" dirty="0" smtClean="0"/>
              <a:t>Look for hidden answers.</a:t>
            </a:r>
          </a:p>
          <a:p>
            <a:pPr eaLnBrk="1" hangingPunct="1">
              <a:lnSpc>
                <a:spcPct val="80000"/>
              </a:lnSpc>
              <a:buClr>
                <a:schemeClr val="tx2">
                  <a:lumMod val="60000"/>
                  <a:lumOff val="40000"/>
                </a:schemeClr>
              </a:buClr>
              <a:buFont typeface="Wingdings" pitchFamily="2" charset="2"/>
              <a:buChar char="Ø"/>
              <a:defRPr/>
            </a:pPr>
            <a:endParaRPr lang="en-US" sz="800" dirty="0" smtClean="0"/>
          </a:p>
          <a:p>
            <a:pPr eaLnBrk="1" hangingPunct="1">
              <a:lnSpc>
                <a:spcPct val="80000"/>
              </a:lnSpc>
              <a:buClr>
                <a:schemeClr val="tx2">
                  <a:lumMod val="60000"/>
                  <a:lumOff val="40000"/>
                </a:schemeClr>
              </a:buClr>
              <a:buFont typeface="Wingdings" pitchFamily="2" charset="2"/>
              <a:buChar char="Ø"/>
              <a:defRPr/>
            </a:pPr>
            <a:r>
              <a:rPr lang="en-US" sz="2700" dirty="0" smtClean="0"/>
              <a:t>Block out distractions.</a:t>
            </a:r>
          </a:p>
          <a:p>
            <a:pPr eaLnBrk="1" hangingPunct="1">
              <a:lnSpc>
                <a:spcPct val="80000"/>
              </a:lnSpc>
              <a:buClr>
                <a:schemeClr val="tx2">
                  <a:lumMod val="60000"/>
                  <a:lumOff val="40000"/>
                </a:schemeClr>
              </a:buClr>
              <a:buFont typeface="Wingdings" pitchFamily="2" charset="2"/>
              <a:buChar char="Ø"/>
              <a:defRPr/>
            </a:pPr>
            <a:endParaRPr lang="en-US" sz="800" dirty="0" smtClean="0"/>
          </a:p>
          <a:p>
            <a:pPr eaLnBrk="1" hangingPunct="1">
              <a:lnSpc>
                <a:spcPct val="80000"/>
              </a:lnSpc>
              <a:buClr>
                <a:schemeClr val="tx2">
                  <a:lumMod val="60000"/>
                  <a:lumOff val="40000"/>
                </a:schemeClr>
              </a:buClr>
              <a:buFont typeface="Wingdings" pitchFamily="2" charset="2"/>
              <a:buChar char="Ø"/>
              <a:defRPr/>
            </a:pPr>
            <a:r>
              <a:rPr lang="en-US" sz="2700" dirty="0" smtClean="0"/>
              <a:t>Ask the professor if you have a question.</a:t>
            </a:r>
          </a:p>
          <a:p>
            <a:pPr eaLnBrk="1" hangingPunct="1">
              <a:lnSpc>
                <a:spcPct val="80000"/>
              </a:lnSpc>
              <a:buClr>
                <a:schemeClr val="tx2">
                  <a:lumMod val="60000"/>
                  <a:lumOff val="40000"/>
                </a:schemeClr>
              </a:buClr>
              <a:buFont typeface="Wingdings" pitchFamily="2" charset="2"/>
              <a:buChar char="Ø"/>
              <a:defRPr/>
            </a:pPr>
            <a:endParaRPr lang="en-US" sz="800" dirty="0" smtClean="0"/>
          </a:p>
          <a:p>
            <a:pPr eaLnBrk="1" hangingPunct="1">
              <a:lnSpc>
                <a:spcPct val="80000"/>
              </a:lnSpc>
              <a:buClr>
                <a:schemeClr val="tx2">
                  <a:lumMod val="60000"/>
                  <a:lumOff val="40000"/>
                </a:schemeClr>
              </a:buClr>
              <a:buFont typeface="Wingdings" pitchFamily="2" charset="2"/>
              <a:buChar char="Ø"/>
              <a:defRPr/>
            </a:pPr>
            <a:r>
              <a:rPr lang="en-US" sz="2700" dirty="0" smtClean="0"/>
              <a:t>Put a star (*) next to any difficult questions, skip them, and go back to them after you have finished the rest of the test.</a:t>
            </a:r>
          </a:p>
          <a:p>
            <a:pPr eaLnBrk="1" hangingPunct="1">
              <a:lnSpc>
                <a:spcPct val="80000"/>
              </a:lnSpc>
              <a:buClr>
                <a:schemeClr val="tx2">
                  <a:lumMod val="60000"/>
                  <a:lumOff val="40000"/>
                </a:schemeClr>
              </a:buClr>
              <a:buFont typeface="Wingdings" pitchFamily="2" charset="2"/>
              <a:buChar char="Ø"/>
              <a:defRPr/>
            </a:pPr>
            <a:endParaRPr lang="en-US" sz="800" dirty="0" smtClean="0"/>
          </a:p>
          <a:p>
            <a:pPr eaLnBrk="1" hangingPunct="1">
              <a:lnSpc>
                <a:spcPct val="80000"/>
              </a:lnSpc>
              <a:buClr>
                <a:schemeClr val="tx2">
                  <a:lumMod val="60000"/>
                  <a:lumOff val="40000"/>
                </a:schemeClr>
              </a:buClr>
              <a:buFont typeface="Wingdings" pitchFamily="2" charset="2"/>
              <a:buChar char="Ø"/>
              <a:defRPr/>
            </a:pPr>
            <a:r>
              <a:rPr lang="en-US" sz="2700" dirty="0" smtClean="0"/>
              <a:t>Review all answers before turning in your test.</a:t>
            </a:r>
          </a:p>
        </p:txBody>
      </p:sp>
      <p:sp>
        <p:nvSpPr>
          <p:cNvPr id="32773" name="Rectangle 5"/>
          <p:cNvSpPr>
            <a:spLocks noGrp="1" noChangeArrowheads="1"/>
          </p:cNvSpPr>
          <p:nvPr>
            <p:ph type="title"/>
          </p:nvPr>
        </p:nvSpPr>
        <p:spPr>
          <a:xfrm>
            <a:off x="2286000" y="228600"/>
            <a:ext cx="6858000" cy="1219200"/>
          </a:xfrm>
        </p:spPr>
        <p:txBody>
          <a:bodyPr/>
          <a:lstStyle/>
          <a:p>
            <a:pPr algn="ctr" eaLnBrk="1" hangingPunct="1">
              <a:defRPr/>
            </a:pPr>
            <a:r>
              <a:rPr lang="en-US" sz="4800" b="1" dirty="0" smtClean="0"/>
              <a:t>Test Taking Strategies</a:t>
            </a:r>
          </a:p>
        </p:txBody>
      </p:sp>
    </p:spTree>
    <p:custDataLst>
      <p:tags r:id="rId1"/>
    </p:custData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09800" y="304800"/>
            <a:ext cx="6705600" cy="1219200"/>
          </a:xfrm>
        </p:spPr>
        <p:txBody>
          <a:bodyPr/>
          <a:lstStyle/>
          <a:p>
            <a:pPr algn="ctr" eaLnBrk="1" hangingPunct="1">
              <a:defRPr/>
            </a:pPr>
            <a:r>
              <a:rPr lang="en-US" sz="4800" b="1" dirty="0" smtClean="0"/>
              <a:t>QUESTIONS???</a:t>
            </a:r>
            <a:r>
              <a:rPr lang="en-US" sz="3200" b="1" dirty="0" smtClean="0"/>
              <a:t/>
            </a:r>
            <a:br>
              <a:rPr lang="en-US" sz="3200" b="1" dirty="0" smtClean="0"/>
            </a:br>
            <a:r>
              <a:rPr lang="en-US" sz="4000" b="1" dirty="0" smtClean="0"/>
              <a:t>Want More Information? </a:t>
            </a:r>
          </a:p>
        </p:txBody>
      </p:sp>
      <p:grpSp>
        <p:nvGrpSpPr>
          <p:cNvPr id="21507" name="Group 6"/>
          <p:cNvGrpSpPr>
            <a:grpSpLocks noChangeAspect="1"/>
          </p:cNvGrpSpPr>
          <p:nvPr/>
        </p:nvGrpSpPr>
        <p:grpSpPr bwMode="auto">
          <a:xfrm>
            <a:off x="4038600" y="1905000"/>
            <a:ext cx="3200400" cy="2951163"/>
            <a:chOff x="2448" y="1536"/>
            <a:chExt cx="2112" cy="1948"/>
          </a:xfrm>
        </p:grpSpPr>
        <p:sp>
          <p:nvSpPr>
            <p:cNvPr id="21509" name="AutoShape 5"/>
            <p:cNvSpPr>
              <a:spLocks noChangeAspect="1" noChangeArrowheads="1" noTextEdit="1"/>
            </p:cNvSpPr>
            <p:nvPr/>
          </p:nvSpPr>
          <p:spPr bwMode="auto">
            <a:xfrm>
              <a:off x="2448" y="1536"/>
              <a:ext cx="2112" cy="1948"/>
            </a:xfrm>
            <a:prstGeom prst="rect">
              <a:avLst/>
            </a:prstGeom>
            <a:noFill/>
            <a:ln w="9525">
              <a:noFill/>
              <a:miter lim="800000"/>
              <a:headEnd/>
              <a:tailEnd/>
            </a:ln>
          </p:spPr>
          <p:txBody>
            <a:bodyPr/>
            <a:lstStyle/>
            <a:p>
              <a:endParaRPr lang="en-US"/>
            </a:p>
          </p:txBody>
        </p:sp>
        <p:sp>
          <p:nvSpPr>
            <p:cNvPr id="21510" name="Freeform 7"/>
            <p:cNvSpPr>
              <a:spLocks/>
            </p:cNvSpPr>
            <p:nvPr/>
          </p:nvSpPr>
          <p:spPr bwMode="auto">
            <a:xfrm>
              <a:off x="2455" y="1543"/>
              <a:ext cx="2098" cy="1934"/>
            </a:xfrm>
            <a:custGeom>
              <a:avLst/>
              <a:gdLst>
                <a:gd name="T0" fmla="*/ 0 w 2098"/>
                <a:gd name="T1" fmla="*/ 1788 h 1934"/>
                <a:gd name="T2" fmla="*/ 0 w 2098"/>
                <a:gd name="T3" fmla="*/ 1788 h 1934"/>
                <a:gd name="T4" fmla="*/ 0 w 2098"/>
                <a:gd name="T5" fmla="*/ 1817 h 1934"/>
                <a:gd name="T6" fmla="*/ 11 w 2098"/>
                <a:gd name="T7" fmla="*/ 1843 h 1934"/>
                <a:gd name="T8" fmla="*/ 26 w 2098"/>
                <a:gd name="T9" fmla="*/ 1868 h 1934"/>
                <a:gd name="T10" fmla="*/ 44 w 2098"/>
                <a:gd name="T11" fmla="*/ 1890 h 1934"/>
                <a:gd name="T12" fmla="*/ 66 w 2098"/>
                <a:gd name="T13" fmla="*/ 1908 h 1934"/>
                <a:gd name="T14" fmla="*/ 91 w 2098"/>
                <a:gd name="T15" fmla="*/ 1923 h 1934"/>
                <a:gd name="T16" fmla="*/ 117 w 2098"/>
                <a:gd name="T17" fmla="*/ 1930 h 1934"/>
                <a:gd name="T18" fmla="*/ 146 w 2098"/>
                <a:gd name="T19" fmla="*/ 1934 h 1934"/>
                <a:gd name="T20" fmla="*/ 1948 w 2098"/>
                <a:gd name="T21" fmla="*/ 1934 h 1934"/>
                <a:gd name="T22" fmla="*/ 1948 w 2098"/>
                <a:gd name="T23" fmla="*/ 1934 h 1934"/>
                <a:gd name="T24" fmla="*/ 1981 w 2098"/>
                <a:gd name="T25" fmla="*/ 1930 h 1934"/>
                <a:gd name="T26" fmla="*/ 2007 w 2098"/>
                <a:gd name="T27" fmla="*/ 1923 h 1934"/>
                <a:gd name="T28" fmla="*/ 2032 w 2098"/>
                <a:gd name="T29" fmla="*/ 1908 h 1934"/>
                <a:gd name="T30" fmla="*/ 2054 w 2098"/>
                <a:gd name="T31" fmla="*/ 1890 h 1934"/>
                <a:gd name="T32" fmla="*/ 2072 w 2098"/>
                <a:gd name="T33" fmla="*/ 1868 h 1934"/>
                <a:gd name="T34" fmla="*/ 2087 w 2098"/>
                <a:gd name="T35" fmla="*/ 1843 h 1934"/>
                <a:gd name="T36" fmla="*/ 2098 w 2098"/>
                <a:gd name="T37" fmla="*/ 1817 h 1934"/>
                <a:gd name="T38" fmla="*/ 2098 w 2098"/>
                <a:gd name="T39" fmla="*/ 1788 h 1934"/>
                <a:gd name="T40" fmla="*/ 2098 w 2098"/>
                <a:gd name="T41" fmla="*/ 146 h 1934"/>
                <a:gd name="T42" fmla="*/ 2098 w 2098"/>
                <a:gd name="T43" fmla="*/ 146 h 1934"/>
                <a:gd name="T44" fmla="*/ 2098 w 2098"/>
                <a:gd name="T45" fmla="*/ 117 h 1934"/>
                <a:gd name="T46" fmla="*/ 2087 w 2098"/>
                <a:gd name="T47" fmla="*/ 91 h 1934"/>
                <a:gd name="T48" fmla="*/ 2072 w 2098"/>
                <a:gd name="T49" fmla="*/ 66 h 1934"/>
                <a:gd name="T50" fmla="*/ 2054 w 2098"/>
                <a:gd name="T51" fmla="*/ 44 h 1934"/>
                <a:gd name="T52" fmla="*/ 2032 w 2098"/>
                <a:gd name="T53" fmla="*/ 26 h 1934"/>
                <a:gd name="T54" fmla="*/ 2007 w 2098"/>
                <a:gd name="T55" fmla="*/ 15 h 1934"/>
                <a:gd name="T56" fmla="*/ 1981 w 2098"/>
                <a:gd name="T57" fmla="*/ 4 h 1934"/>
                <a:gd name="T58" fmla="*/ 1948 w 2098"/>
                <a:gd name="T59" fmla="*/ 0 h 1934"/>
                <a:gd name="T60" fmla="*/ 146 w 2098"/>
                <a:gd name="T61" fmla="*/ 0 h 1934"/>
                <a:gd name="T62" fmla="*/ 146 w 2098"/>
                <a:gd name="T63" fmla="*/ 0 h 1934"/>
                <a:gd name="T64" fmla="*/ 117 w 2098"/>
                <a:gd name="T65" fmla="*/ 4 h 1934"/>
                <a:gd name="T66" fmla="*/ 91 w 2098"/>
                <a:gd name="T67" fmla="*/ 15 h 1934"/>
                <a:gd name="T68" fmla="*/ 66 w 2098"/>
                <a:gd name="T69" fmla="*/ 26 h 1934"/>
                <a:gd name="T70" fmla="*/ 44 w 2098"/>
                <a:gd name="T71" fmla="*/ 44 h 1934"/>
                <a:gd name="T72" fmla="*/ 26 w 2098"/>
                <a:gd name="T73" fmla="*/ 66 h 1934"/>
                <a:gd name="T74" fmla="*/ 11 w 2098"/>
                <a:gd name="T75" fmla="*/ 91 h 1934"/>
                <a:gd name="T76" fmla="*/ 0 w 2098"/>
                <a:gd name="T77" fmla="*/ 117 h 1934"/>
                <a:gd name="T78" fmla="*/ 0 w 2098"/>
                <a:gd name="T79" fmla="*/ 146 h 1934"/>
                <a:gd name="T80" fmla="*/ 0 w 2098"/>
                <a:gd name="T81" fmla="*/ 1788 h 193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98"/>
                <a:gd name="T124" fmla="*/ 0 h 1934"/>
                <a:gd name="T125" fmla="*/ 2098 w 2098"/>
                <a:gd name="T126" fmla="*/ 1934 h 193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98" h="1934">
                  <a:moveTo>
                    <a:pt x="0" y="1788"/>
                  </a:moveTo>
                  <a:lnTo>
                    <a:pt x="0" y="1788"/>
                  </a:lnTo>
                  <a:lnTo>
                    <a:pt x="0" y="1817"/>
                  </a:lnTo>
                  <a:lnTo>
                    <a:pt x="11" y="1843"/>
                  </a:lnTo>
                  <a:lnTo>
                    <a:pt x="26" y="1868"/>
                  </a:lnTo>
                  <a:lnTo>
                    <a:pt x="44" y="1890"/>
                  </a:lnTo>
                  <a:lnTo>
                    <a:pt x="66" y="1908"/>
                  </a:lnTo>
                  <a:lnTo>
                    <a:pt x="91" y="1923"/>
                  </a:lnTo>
                  <a:lnTo>
                    <a:pt x="117" y="1930"/>
                  </a:lnTo>
                  <a:lnTo>
                    <a:pt x="146" y="1934"/>
                  </a:lnTo>
                  <a:lnTo>
                    <a:pt x="1948" y="1934"/>
                  </a:lnTo>
                  <a:lnTo>
                    <a:pt x="1981" y="1930"/>
                  </a:lnTo>
                  <a:lnTo>
                    <a:pt x="2007" y="1923"/>
                  </a:lnTo>
                  <a:lnTo>
                    <a:pt x="2032" y="1908"/>
                  </a:lnTo>
                  <a:lnTo>
                    <a:pt x="2054" y="1890"/>
                  </a:lnTo>
                  <a:lnTo>
                    <a:pt x="2072" y="1868"/>
                  </a:lnTo>
                  <a:lnTo>
                    <a:pt x="2087" y="1843"/>
                  </a:lnTo>
                  <a:lnTo>
                    <a:pt x="2098" y="1817"/>
                  </a:lnTo>
                  <a:lnTo>
                    <a:pt x="2098" y="1788"/>
                  </a:lnTo>
                  <a:lnTo>
                    <a:pt x="2098" y="146"/>
                  </a:lnTo>
                  <a:lnTo>
                    <a:pt x="2098" y="117"/>
                  </a:lnTo>
                  <a:lnTo>
                    <a:pt x="2087" y="91"/>
                  </a:lnTo>
                  <a:lnTo>
                    <a:pt x="2072" y="66"/>
                  </a:lnTo>
                  <a:lnTo>
                    <a:pt x="2054" y="44"/>
                  </a:lnTo>
                  <a:lnTo>
                    <a:pt x="2032" y="26"/>
                  </a:lnTo>
                  <a:lnTo>
                    <a:pt x="2007" y="15"/>
                  </a:lnTo>
                  <a:lnTo>
                    <a:pt x="1981" y="4"/>
                  </a:lnTo>
                  <a:lnTo>
                    <a:pt x="1948" y="0"/>
                  </a:lnTo>
                  <a:lnTo>
                    <a:pt x="146" y="0"/>
                  </a:lnTo>
                  <a:lnTo>
                    <a:pt x="117" y="4"/>
                  </a:lnTo>
                  <a:lnTo>
                    <a:pt x="91" y="15"/>
                  </a:lnTo>
                  <a:lnTo>
                    <a:pt x="66" y="26"/>
                  </a:lnTo>
                  <a:lnTo>
                    <a:pt x="44" y="44"/>
                  </a:lnTo>
                  <a:lnTo>
                    <a:pt x="26" y="66"/>
                  </a:lnTo>
                  <a:lnTo>
                    <a:pt x="11" y="91"/>
                  </a:lnTo>
                  <a:lnTo>
                    <a:pt x="0" y="117"/>
                  </a:lnTo>
                  <a:lnTo>
                    <a:pt x="0" y="146"/>
                  </a:lnTo>
                  <a:lnTo>
                    <a:pt x="0" y="1788"/>
                  </a:lnTo>
                  <a:close/>
                </a:path>
              </a:pathLst>
            </a:custGeom>
            <a:solidFill>
              <a:srgbClr val="9CC5DE"/>
            </a:solidFill>
            <a:ln w="9525">
              <a:noFill/>
              <a:round/>
              <a:headEnd/>
              <a:tailEnd/>
            </a:ln>
          </p:spPr>
          <p:txBody>
            <a:bodyPr/>
            <a:lstStyle/>
            <a:p>
              <a:endParaRPr lang="en-US"/>
            </a:p>
          </p:txBody>
        </p:sp>
        <p:sp>
          <p:nvSpPr>
            <p:cNvPr id="21511" name="Freeform 8"/>
            <p:cNvSpPr>
              <a:spLocks/>
            </p:cNvSpPr>
            <p:nvPr/>
          </p:nvSpPr>
          <p:spPr bwMode="auto">
            <a:xfrm>
              <a:off x="2791" y="1737"/>
              <a:ext cx="1043" cy="1039"/>
            </a:xfrm>
            <a:custGeom>
              <a:avLst/>
              <a:gdLst>
                <a:gd name="T0" fmla="*/ 117 w 1043"/>
                <a:gd name="T1" fmla="*/ 189 h 1039"/>
                <a:gd name="T2" fmla="*/ 66 w 1043"/>
                <a:gd name="T3" fmla="*/ 266 h 1039"/>
                <a:gd name="T4" fmla="*/ 25 w 1043"/>
                <a:gd name="T5" fmla="*/ 350 h 1039"/>
                <a:gd name="T6" fmla="*/ 4 w 1043"/>
                <a:gd name="T7" fmla="*/ 441 h 1039"/>
                <a:gd name="T8" fmla="*/ 0 w 1043"/>
                <a:gd name="T9" fmla="*/ 536 h 1039"/>
                <a:gd name="T10" fmla="*/ 11 w 1043"/>
                <a:gd name="T11" fmla="*/ 627 h 1039"/>
                <a:gd name="T12" fmla="*/ 36 w 1043"/>
                <a:gd name="T13" fmla="*/ 718 h 1039"/>
                <a:gd name="T14" fmla="*/ 80 w 1043"/>
                <a:gd name="T15" fmla="*/ 802 h 1039"/>
                <a:gd name="T16" fmla="*/ 138 w 1043"/>
                <a:gd name="T17" fmla="*/ 875 h 1039"/>
                <a:gd name="T18" fmla="*/ 208 w 1043"/>
                <a:gd name="T19" fmla="*/ 937 h 1039"/>
                <a:gd name="T20" fmla="*/ 288 w 1043"/>
                <a:gd name="T21" fmla="*/ 988 h 1039"/>
                <a:gd name="T22" fmla="*/ 376 w 1043"/>
                <a:gd name="T23" fmla="*/ 1021 h 1039"/>
                <a:gd name="T24" fmla="*/ 467 w 1043"/>
                <a:gd name="T25" fmla="*/ 1039 h 1039"/>
                <a:gd name="T26" fmla="*/ 562 w 1043"/>
                <a:gd name="T27" fmla="*/ 1039 h 1039"/>
                <a:gd name="T28" fmla="*/ 653 w 1043"/>
                <a:gd name="T29" fmla="*/ 1025 h 1039"/>
                <a:gd name="T30" fmla="*/ 740 w 1043"/>
                <a:gd name="T31" fmla="*/ 992 h 1039"/>
                <a:gd name="T32" fmla="*/ 821 w 1043"/>
                <a:gd name="T33" fmla="*/ 948 h 1039"/>
                <a:gd name="T34" fmla="*/ 894 w 1043"/>
                <a:gd name="T35" fmla="*/ 886 h 1039"/>
                <a:gd name="T36" fmla="*/ 952 w 1043"/>
                <a:gd name="T37" fmla="*/ 813 h 1039"/>
                <a:gd name="T38" fmla="*/ 999 w 1043"/>
                <a:gd name="T39" fmla="*/ 733 h 1039"/>
                <a:gd name="T40" fmla="*/ 1029 w 1043"/>
                <a:gd name="T41" fmla="*/ 642 h 1039"/>
                <a:gd name="T42" fmla="*/ 1043 w 1043"/>
                <a:gd name="T43" fmla="*/ 550 h 1039"/>
                <a:gd name="T44" fmla="*/ 1039 w 1043"/>
                <a:gd name="T45" fmla="*/ 456 h 1039"/>
                <a:gd name="T46" fmla="*/ 1018 w 1043"/>
                <a:gd name="T47" fmla="*/ 364 h 1039"/>
                <a:gd name="T48" fmla="*/ 985 w 1043"/>
                <a:gd name="T49" fmla="*/ 281 h 1039"/>
                <a:gd name="T50" fmla="*/ 934 w 1043"/>
                <a:gd name="T51" fmla="*/ 200 h 1039"/>
                <a:gd name="T52" fmla="*/ 868 w 1043"/>
                <a:gd name="T53" fmla="*/ 131 h 1039"/>
                <a:gd name="T54" fmla="*/ 795 w 1043"/>
                <a:gd name="T55" fmla="*/ 76 h 1039"/>
                <a:gd name="T56" fmla="*/ 711 w 1043"/>
                <a:gd name="T57" fmla="*/ 32 h 1039"/>
                <a:gd name="T58" fmla="*/ 620 w 1043"/>
                <a:gd name="T59" fmla="*/ 7 h 1039"/>
                <a:gd name="T60" fmla="*/ 529 w 1043"/>
                <a:gd name="T61" fmla="*/ 0 h 1039"/>
                <a:gd name="T62" fmla="*/ 434 w 1043"/>
                <a:gd name="T63" fmla="*/ 3 h 1039"/>
                <a:gd name="T64" fmla="*/ 343 w 1043"/>
                <a:gd name="T65" fmla="*/ 29 h 1039"/>
                <a:gd name="T66" fmla="*/ 259 w 1043"/>
                <a:gd name="T67" fmla="*/ 69 h 1039"/>
                <a:gd name="T68" fmla="*/ 182 w 1043"/>
                <a:gd name="T69" fmla="*/ 124 h 10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43"/>
                <a:gd name="T106" fmla="*/ 0 h 1039"/>
                <a:gd name="T107" fmla="*/ 1043 w 1043"/>
                <a:gd name="T108" fmla="*/ 1039 h 10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43" h="1039">
                  <a:moveTo>
                    <a:pt x="259" y="262"/>
                  </a:moveTo>
                  <a:lnTo>
                    <a:pt x="117" y="189"/>
                  </a:lnTo>
                  <a:lnTo>
                    <a:pt x="219" y="313"/>
                  </a:lnTo>
                  <a:lnTo>
                    <a:pt x="66" y="266"/>
                  </a:lnTo>
                  <a:lnTo>
                    <a:pt x="186" y="372"/>
                  </a:lnTo>
                  <a:lnTo>
                    <a:pt x="25" y="350"/>
                  </a:lnTo>
                  <a:lnTo>
                    <a:pt x="168" y="434"/>
                  </a:lnTo>
                  <a:lnTo>
                    <a:pt x="4" y="441"/>
                  </a:lnTo>
                  <a:lnTo>
                    <a:pt x="157" y="499"/>
                  </a:lnTo>
                  <a:lnTo>
                    <a:pt x="0" y="536"/>
                  </a:lnTo>
                  <a:lnTo>
                    <a:pt x="157" y="565"/>
                  </a:lnTo>
                  <a:lnTo>
                    <a:pt x="11" y="627"/>
                  </a:lnTo>
                  <a:lnTo>
                    <a:pt x="171" y="627"/>
                  </a:lnTo>
                  <a:lnTo>
                    <a:pt x="36" y="718"/>
                  </a:lnTo>
                  <a:lnTo>
                    <a:pt x="197" y="689"/>
                  </a:lnTo>
                  <a:lnTo>
                    <a:pt x="80" y="802"/>
                  </a:lnTo>
                  <a:lnTo>
                    <a:pt x="233" y="744"/>
                  </a:lnTo>
                  <a:lnTo>
                    <a:pt x="138" y="875"/>
                  </a:lnTo>
                  <a:lnTo>
                    <a:pt x="277" y="791"/>
                  </a:lnTo>
                  <a:lnTo>
                    <a:pt x="208" y="937"/>
                  </a:lnTo>
                  <a:lnTo>
                    <a:pt x="328" y="831"/>
                  </a:lnTo>
                  <a:lnTo>
                    <a:pt x="288" y="988"/>
                  </a:lnTo>
                  <a:lnTo>
                    <a:pt x="387" y="861"/>
                  </a:lnTo>
                  <a:lnTo>
                    <a:pt x="376" y="1021"/>
                  </a:lnTo>
                  <a:lnTo>
                    <a:pt x="449" y="879"/>
                  </a:lnTo>
                  <a:lnTo>
                    <a:pt x="467" y="1039"/>
                  </a:lnTo>
                  <a:lnTo>
                    <a:pt x="514" y="886"/>
                  </a:lnTo>
                  <a:lnTo>
                    <a:pt x="562" y="1039"/>
                  </a:lnTo>
                  <a:lnTo>
                    <a:pt x="580" y="879"/>
                  </a:lnTo>
                  <a:lnTo>
                    <a:pt x="653" y="1025"/>
                  </a:lnTo>
                  <a:lnTo>
                    <a:pt x="646" y="864"/>
                  </a:lnTo>
                  <a:lnTo>
                    <a:pt x="740" y="992"/>
                  </a:lnTo>
                  <a:lnTo>
                    <a:pt x="704" y="835"/>
                  </a:lnTo>
                  <a:lnTo>
                    <a:pt x="821" y="948"/>
                  </a:lnTo>
                  <a:lnTo>
                    <a:pt x="759" y="799"/>
                  </a:lnTo>
                  <a:lnTo>
                    <a:pt x="894" y="886"/>
                  </a:lnTo>
                  <a:lnTo>
                    <a:pt x="802" y="751"/>
                  </a:lnTo>
                  <a:lnTo>
                    <a:pt x="952" y="813"/>
                  </a:lnTo>
                  <a:lnTo>
                    <a:pt x="839" y="696"/>
                  </a:lnTo>
                  <a:lnTo>
                    <a:pt x="999" y="733"/>
                  </a:lnTo>
                  <a:lnTo>
                    <a:pt x="868" y="638"/>
                  </a:lnTo>
                  <a:lnTo>
                    <a:pt x="1029" y="642"/>
                  </a:lnTo>
                  <a:lnTo>
                    <a:pt x="883" y="572"/>
                  </a:lnTo>
                  <a:lnTo>
                    <a:pt x="1043" y="550"/>
                  </a:lnTo>
                  <a:lnTo>
                    <a:pt x="886" y="510"/>
                  </a:lnTo>
                  <a:lnTo>
                    <a:pt x="1039" y="456"/>
                  </a:lnTo>
                  <a:lnTo>
                    <a:pt x="879" y="445"/>
                  </a:lnTo>
                  <a:lnTo>
                    <a:pt x="1018" y="364"/>
                  </a:lnTo>
                  <a:lnTo>
                    <a:pt x="857" y="383"/>
                  </a:lnTo>
                  <a:lnTo>
                    <a:pt x="985" y="281"/>
                  </a:lnTo>
                  <a:lnTo>
                    <a:pt x="828" y="324"/>
                  </a:lnTo>
                  <a:lnTo>
                    <a:pt x="934" y="200"/>
                  </a:lnTo>
                  <a:lnTo>
                    <a:pt x="788" y="270"/>
                  </a:lnTo>
                  <a:lnTo>
                    <a:pt x="868" y="131"/>
                  </a:lnTo>
                  <a:lnTo>
                    <a:pt x="740" y="226"/>
                  </a:lnTo>
                  <a:lnTo>
                    <a:pt x="795" y="76"/>
                  </a:lnTo>
                  <a:lnTo>
                    <a:pt x="686" y="193"/>
                  </a:lnTo>
                  <a:lnTo>
                    <a:pt x="711" y="32"/>
                  </a:lnTo>
                  <a:lnTo>
                    <a:pt x="624" y="167"/>
                  </a:lnTo>
                  <a:lnTo>
                    <a:pt x="620" y="7"/>
                  </a:lnTo>
                  <a:lnTo>
                    <a:pt x="558" y="156"/>
                  </a:lnTo>
                  <a:lnTo>
                    <a:pt x="529" y="0"/>
                  </a:lnTo>
                  <a:lnTo>
                    <a:pt x="492" y="156"/>
                  </a:lnTo>
                  <a:lnTo>
                    <a:pt x="434" y="3"/>
                  </a:lnTo>
                  <a:lnTo>
                    <a:pt x="430" y="167"/>
                  </a:lnTo>
                  <a:lnTo>
                    <a:pt x="343" y="29"/>
                  </a:lnTo>
                  <a:lnTo>
                    <a:pt x="368" y="189"/>
                  </a:lnTo>
                  <a:lnTo>
                    <a:pt x="259" y="69"/>
                  </a:lnTo>
                  <a:lnTo>
                    <a:pt x="310" y="222"/>
                  </a:lnTo>
                  <a:lnTo>
                    <a:pt x="182" y="124"/>
                  </a:lnTo>
                  <a:lnTo>
                    <a:pt x="259" y="262"/>
                  </a:lnTo>
                  <a:close/>
                </a:path>
              </a:pathLst>
            </a:custGeom>
            <a:solidFill>
              <a:srgbClr val="CDE0EE"/>
            </a:solidFill>
            <a:ln w="9525">
              <a:noFill/>
              <a:round/>
              <a:headEnd/>
              <a:tailEnd/>
            </a:ln>
          </p:spPr>
          <p:txBody>
            <a:bodyPr/>
            <a:lstStyle/>
            <a:p>
              <a:endParaRPr lang="en-US"/>
            </a:p>
          </p:txBody>
        </p:sp>
        <p:sp>
          <p:nvSpPr>
            <p:cNvPr id="21512" name="Freeform 9"/>
            <p:cNvSpPr>
              <a:spLocks/>
            </p:cNvSpPr>
            <p:nvPr/>
          </p:nvSpPr>
          <p:spPr bwMode="auto">
            <a:xfrm>
              <a:off x="3280" y="2477"/>
              <a:ext cx="40" cy="139"/>
            </a:xfrm>
            <a:custGeom>
              <a:avLst/>
              <a:gdLst>
                <a:gd name="T0" fmla="*/ 0 w 40"/>
                <a:gd name="T1" fmla="*/ 15 h 139"/>
                <a:gd name="T2" fmla="*/ 0 w 40"/>
                <a:gd name="T3" fmla="*/ 15 h 139"/>
                <a:gd name="T4" fmla="*/ 3 w 40"/>
                <a:gd name="T5" fmla="*/ 59 h 139"/>
                <a:gd name="T6" fmla="*/ 7 w 40"/>
                <a:gd name="T7" fmla="*/ 95 h 139"/>
                <a:gd name="T8" fmla="*/ 14 w 40"/>
                <a:gd name="T9" fmla="*/ 131 h 139"/>
                <a:gd name="T10" fmla="*/ 14 w 40"/>
                <a:gd name="T11" fmla="*/ 131 h 139"/>
                <a:gd name="T12" fmla="*/ 22 w 40"/>
                <a:gd name="T13" fmla="*/ 139 h 139"/>
                <a:gd name="T14" fmla="*/ 32 w 40"/>
                <a:gd name="T15" fmla="*/ 139 h 139"/>
                <a:gd name="T16" fmla="*/ 32 w 40"/>
                <a:gd name="T17" fmla="*/ 139 h 139"/>
                <a:gd name="T18" fmla="*/ 40 w 40"/>
                <a:gd name="T19" fmla="*/ 131 h 139"/>
                <a:gd name="T20" fmla="*/ 40 w 40"/>
                <a:gd name="T21" fmla="*/ 121 h 139"/>
                <a:gd name="T22" fmla="*/ 40 w 40"/>
                <a:gd name="T23" fmla="*/ 121 h 139"/>
                <a:gd name="T24" fmla="*/ 32 w 40"/>
                <a:gd name="T25" fmla="*/ 91 h 139"/>
                <a:gd name="T26" fmla="*/ 29 w 40"/>
                <a:gd name="T27" fmla="*/ 55 h 139"/>
                <a:gd name="T28" fmla="*/ 29 w 40"/>
                <a:gd name="T29" fmla="*/ 15 h 139"/>
                <a:gd name="T30" fmla="*/ 29 w 40"/>
                <a:gd name="T31" fmla="*/ 15 h 139"/>
                <a:gd name="T32" fmla="*/ 25 w 40"/>
                <a:gd name="T33" fmla="*/ 4 h 139"/>
                <a:gd name="T34" fmla="*/ 14 w 40"/>
                <a:gd name="T35" fmla="*/ 0 h 139"/>
                <a:gd name="T36" fmla="*/ 14 w 40"/>
                <a:gd name="T37" fmla="*/ 0 h 139"/>
                <a:gd name="T38" fmla="*/ 7 w 40"/>
                <a:gd name="T39" fmla="*/ 4 h 139"/>
                <a:gd name="T40" fmla="*/ 0 w 40"/>
                <a:gd name="T41" fmla="*/ 15 h 139"/>
                <a:gd name="T42" fmla="*/ 0 w 40"/>
                <a:gd name="T43" fmla="*/ 15 h 13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139"/>
                <a:gd name="T68" fmla="*/ 40 w 40"/>
                <a:gd name="T69" fmla="*/ 139 h 13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139">
                  <a:moveTo>
                    <a:pt x="0" y="15"/>
                  </a:moveTo>
                  <a:lnTo>
                    <a:pt x="0" y="15"/>
                  </a:lnTo>
                  <a:lnTo>
                    <a:pt x="3" y="59"/>
                  </a:lnTo>
                  <a:lnTo>
                    <a:pt x="7" y="95"/>
                  </a:lnTo>
                  <a:lnTo>
                    <a:pt x="14" y="131"/>
                  </a:lnTo>
                  <a:lnTo>
                    <a:pt x="22" y="139"/>
                  </a:lnTo>
                  <a:lnTo>
                    <a:pt x="32" y="139"/>
                  </a:lnTo>
                  <a:lnTo>
                    <a:pt x="40" y="131"/>
                  </a:lnTo>
                  <a:lnTo>
                    <a:pt x="40" y="121"/>
                  </a:lnTo>
                  <a:lnTo>
                    <a:pt x="32" y="91"/>
                  </a:lnTo>
                  <a:lnTo>
                    <a:pt x="29" y="55"/>
                  </a:lnTo>
                  <a:lnTo>
                    <a:pt x="29" y="15"/>
                  </a:lnTo>
                  <a:lnTo>
                    <a:pt x="25" y="4"/>
                  </a:lnTo>
                  <a:lnTo>
                    <a:pt x="14" y="0"/>
                  </a:lnTo>
                  <a:lnTo>
                    <a:pt x="7" y="4"/>
                  </a:lnTo>
                  <a:lnTo>
                    <a:pt x="0" y="15"/>
                  </a:lnTo>
                  <a:close/>
                </a:path>
              </a:pathLst>
            </a:custGeom>
            <a:solidFill>
              <a:srgbClr val="000000"/>
            </a:solidFill>
            <a:ln w="9525">
              <a:noFill/>
              <a:round/>
              <a:headEnd/>
              <a:tailEnd/>
            </a:ln>
          </p:spPr>
          <p:txBody>
            <a:bodyPr/>
            <a:lstStyle/>
            <a:p>
              <a:endParaRPr lang="en-US"/>
            </a:p>
          </p:txBody>
        </p:sp>
        <p:sp>
          <p:nvSpPr>
            <p:cNvPr id="21513" name="Freeform 10"/>
            <p:cNvSpPr>
              <a:spLocks/>
            </p:cNvSpPr>
            <p:nvPr/>
          </p:nvSpPr>
          <p:spPr bwMode="auto">
            <a:xfrm>
              <a:off x="2977" y="2043"/>
              <a:ext cx="591" cy="452"/>
            </a:xfrm>
            <a:custGeom>
              <a:avLst/>
              <a:gdLst>
                <a:gd name="T0" fmla="*/ 47 w 591"/>
                <a:gd name="T1" fmla="*/ 317 h 452"/>
                <a:gd name="T2" fmla="*/ 62 w 591"/>
                <a:gd name="T3" fmla="*/ 314 h 452"/>
                <a:gd name="T4" fmla="*/ 55 w 591"/>
                <a:gd name="T5" fmla="*/ 274 h 452"/>
                <a:gd name="T6" fmla="*/ 69 w 591"/>
                <a:gd name="T7" fmla="*/ 193 h 452"/>
                <a:gd name="T8" fmla="*/ 117 w 591"/>
                <a:gd name="T9" fmla="*/ 117 h 452"/>
                <a:gd name="T10" fmla="*/ 190 w 591"/>
                <a:gd name="T11" fmla="*/ 55 h 452"/>
                <a:gd name="T12" fmla="*/ 233 w 591"/>
                <a:gd name="T13" fmla="*/ 29 h 452"/>
                <a:gd name="T14" fmla="*/ 288 w 591"/>
                <a:gd name="T15" fmla="*/ 11 h 452"/>
                <a:gd name="T16" fmla="*/ 390 w 591"/>
                <a:gd name="T17" fmla="*/ 0 h 452"/>
                <a:gd name="T18" fmla="*/ 463 w 591"/>
                <a:gd name="T19" fmla="*/ 15 h 452"/>
                <a:gd name="T20" fmla="*/ 503 w 591"/>
                <a:gd name="T21" fmla="*/ 33 h 452"/>
                <a:gd name="T22" fmla="*/ 540 w 591"/>
                <a:gd name="T23" fmla="*/ 58 h 452"/>
                <a:gd name="T24" fmla="*/ 565 w 591"/>
                <a:gd name="T25" fmla="*/ 91 h 452"/>
                <a:gd name="T26" fmla="*/ 576 w 591"/>
                <a:gd name="T27" fmla="*/ 113 h 452"/>
                <a:gd name="T28" fmla="*/ 591 w 591"/>
                <a:gd name="T29" fmla="*/ 153 h 452"/>
                <a:gd name="T30" fmla="*/ 591 w 591"/>
                <a:gd name="T31" fmla="*/ 197 h 452"/>
                <a:gd name="T32" fmla="*/ 584 w 591"/>
                <a:gd name="T33" fmla="*/ 241 h 452"/>
                <a:gd name="T34" fmla="*/ 565 w 591"/>
                <a:gd name="T35" fmla="*/ 285 h 452"/>
                <a:gd name="T36" fmla="*/ 503 w 591"/>
                <a:gd name="T37" fmla="*/ 365 h 452"/>
                <a:gd name="T38" fmla="*/ 438 w 591"/>
                <a:gd name="T39" fmla="*/ 412 h 452"/>
                <a:gd name="T40" fmla="*/ 412 w 591"/>
                <a:gd name="T41" fmla="*/ 423 h 452"/>
                <a:gd name="T42" fmla="*/ 328 w 591"/>
                <a:gd name="T43" fmla="*/ 449 h 452"/>
                <a:gd name="T44" fmla="*/ 244 w 591"/>
                <a:gd name="T45" fmla="*/ 452 h 452"/>
                <a:gd name="T46" fmla="*/ 171 w 591"/>
                <a:gd name="T47" fmla="*/ 434 h 452"/>
                <a:gd name="T48" fmla="*/ 109 w 591"/>
                <a:gd name="T49" fmla="*/ 394 h 452"/>
                <a:gd name="T50" fmla="*/ 87 w 591"/>
                <a:gd name="T51" fmla="*/ 409 h 452"/>
                <a:gd name="T52" fmla="*/ 62 w 591"/>
                <a:gd name="T53" fmla="*/ 416 h 452"/>
                <a:gd name="T54" fmla="*/ 25 w 591"/>
                <a:gd name="T55" fmla="*/ 412 h 452"/>
                <a:gd name="T56" fmla="*/ 11 w 591"/>
                <a:gd name="T57" fmla="*/ 401 h 452"/>
                <a:gd name="T58" fmla="*/ 4 w 591"/>
                <a:gd name="T59" fmla="*/ 394 h 452"/>
                <a:gd name="T60" fmla="*/ 0 w 591"/>
                <a:gd name="T61" fmla="*/ 372 h 452"/>
                <a:gd name="T62" fmla="*/ 7 w 591"/>
                <a:gd name="T63" fmla="*/ 354 h 452"/>
                <a:gd name="T64" fmla="*/ 47 w 591"/>
                <a:gd name="T65" fmla="*/ 317 h 4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91"/>
                <a:gd name="T100" fmla="*/ 0 h 452"/>
                <a:gd name="T101" fmla="*/ 591 w 591"/>
                <a:gd name="T102" fmla="*/ 452 h 4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91" h="452">
                  <a:moveTo>
                    <a:pt x="47" y="317"/>
                  </a:moveTo>
                  <a:lnTo>
                    <a:pt x="47" y="317"/>
                  </a:lnTo>
                  <a:lnTo>
                    <a:pt x="62" y="314"/>
                  </a:lnTo>
                  <a:lnTo>
                    <a:pt x="58" y="296"/>
                  </a:lnTo>
                  <a:lnTo>
                    <a:pt x="55" y="274"/>
                  </a:lnTo>
                  <a:lnTo>
                    <a:pt x="58" y="234"/>
                  </a:lnTo>
                  <a:lnTo>
                    <a:pt x="69" y="193"/>
                  </a:lnTo>
                  <a:lnTo>
                    <a:pt x="91" y="153"/>
                  </a:lnTo>
                  <a:lnTo>
                    <a:pt x="117" y="117"/>
                  </a:lnTo>
                  <a:lnTo>
                    <a:pt x="149" y="84"/>
                  </a:lnTo>
                  <a:lnTo>
                    <a:pt x="190" y="55"/>
                  </a:lnTo>
                  <a:lnTo>
                    <a:pt x="233" y="29"/>
                  </a:lnTo>
                  <a:lnTo>
                    <a:pt x="263" y="18"/>
                  </a:lnTo>
                  <a:lnTo>
                    <a:pt x="288" y="11"/>
                  </a:lnTo>
                  <a:lnTo>
                    <a:pt x="339" y="0"/>
                  </a:lnTo>
                  <a:lnTo>
                    <a:pt x="390" y="0"/>
                  </a:lnTo>
                  <a:lnTo>
                    <a:pt x="441" y="7"/>
                  </a:lnTo>
                  <a:lnTo>
                    <a:pt x="463" y="15"/>
                  </a:lnTo>
                  <a:lnTo>
                    <a:pt x="485" y="22"/>
                  </a:lnTo>
                  <a:lnTo>
                    <a:pt x="503" y="33"/>
                  </a:lnTo>
                  <a:lnTo>
                    <a:pt x="522" y="44"/>
                  </a:lnTo>
                  <a:lnTo>
                    <a:pt x="540" y="58"/>
                  </a:lnTo>
                  <a:lnTo>
                    <a:pt x="554" y="77"/>
                  </a:lnTo>
                  <a:lnTo>
                    <a:pt x="565" y="91"/>
                  </a:lnTo>
                  <a:lnTo>
                    <a:pt x="576" y="113"/>
                  </a:lnTo>
                  <a:lnTo>
                    <a:pt x="584" y="131"/>
                  </a:lnTo>
                  <a:lnTo>
                    <a:pt x="591" y="153"/>
                  </a:lnTo>
                  <a:lnTo>
                    <a:pt x="591" y="175"/>
                  </a:lnTo>
                  <a:lnTo>
                    <a:pt x="591" y="197"/>
                  </a:lnTo>
                  <a:lnTo>
                    <a:pt x="587" y="219"/>
                  </a:lnTo>
                  <a:lnTo>
                    <a:pt x="584" y="241"/>
                  </a:lnTo>
                  <a:lnTo>
                    <a:pt x="576" y="263"/>
                  </a:lnTo>
                  <a:lnTo>
                    <a:pt x="565" y="285"/>
                  </a:lnTo>
                  <a:lnTo>
                    <a:pt x="540" y="325"/>
                  </a:lnTo>
                  <a:lnTo>
                    <a:pt x="503" y="365"/>
                  </a:lnTo>
                  <a:lnTo>
                    <a:pt x="463" y="398"/>
                  </a:lnTo>
                  <a:lnTo>
                    <a:pt x="438" y="412"/>
                  </a:lnTo>
                  <a:lnTo>
                    <a:pt x="412" y="423"/>
                  </a:lnTo>
                  <a:lnTo>
                    <a:pt x="368" y="438"/>
                  </a:lnTo>
                  <a:lnTo>
                    <a:pt x="328" y="449"/>
                  </a:lnTo>
                  <a:lnTo>
                    <a:pt x="284" y="452"/>
                  </a:lnTo>
                  <a:lnTo>
                    <a:pt x="244" y="452"/>
                  </a:lnTo>
                  <a:lnTo>
                    <a:pt x="204" y="445"/>
                  </a:lnTo>
                  <a:lnTo>
                    <a:pt x="171" y="434"/>
                  </a:lnTo>
                  <a:lnTo>
                    <a:pt x="139" y="416"/>
                  </a:lnTo>
                  <a:lnTo>
                    <a:pt x="109" y="394"/>
                  </a:lnTo>
                  <a:lnTo>
                    <a:pt x="87" y="409"/>
                  </a:lnTo>
                  <a:lnTo>
                    <a:pt x="62" y="416"/>
                  </a:lnTo>
                  <a:lnTo>
                    <a:pt x="36" y="416"/>
                  </a:lnTo>
                  <a:lnTo>
                    <a:pt x="25" y="412"/>
                  </a:lnTo>
                  <a:lnTo>
                    <a:pt x="18" y="409"/>
                  </a:lnTo>
                  <a:lnTo>
                    <a:pt x="11" y="401"/>
                  </a:lnTo>
                  <a:lnTo>
                    <a:pt x="4" y="394"/>
                  </a:lnTo>
                  <a:lnTo>
                    <a:pt x="0" y="383"/>
                  </a:lnTo>
                  <a:lnTo>
                    <a:pt x="0" y="372"/>
                  </a:lnTo>
                  <a:lnTo>
                    <a:pt x="4" y="361"/>
                  </a:lnTo>
                  <a:lnTo>
                    <a:pt x="7" y="354"/>
                  </a:lnTo>
                  <a:lnTo>
                    <a:pt x="25" y="332"/>
                  </a:lnTo>
                  <a:lnTo>
                    <a:pt x="47" y="317"/>
                  </a:lnTo>
                  <a:close/>
                </a:path>
              </a:pathLst>
            </a:custGeom>
            <a:solidFill>
              <a:srgbClr val="FFFFFF"/>
            </a:solidFill>
            <a:ln w="9525">
              <a:noFill/>
              <a:round/>
              <a:headEnd/>
              <a:tailEnd/>
            </a:ln>
          </p:spPr>
          <p:txBody>
            <a:bodyPr/>
            <a:lstStyle/>
            <a:p>
              <a:endParaRPr lang="en-US"/>
            </a:p>
          </p:txBody>
        </p:sp>
        <p:sp>
          <p:nvSpPr>
            <p:cNvPr id="21514" name="Freeform 11"/>
            <p:cNvSpPr>
              <a:spLocks/>
            </p:cNvSpPr>
            <p:nvPr/>
          </p:nvSpPr>
          <p:spPr bwMode="auto">
            <a:xfrm>
              <a:off x="3192" y="2036"/>
              <a:ext cx="369" cy="456"/>
            </a:xfrm>
            <a:custGeom>
              <a:avLst/>
              <a:gdLst>
                <a:gd name="T0" fmla="*/ 219 w 369"/>
                <a:gd name="T1" fmla="*/ 149 h 456"/>
                <a:gd name="T2" fmla="*/ 219 w 369"/>
                <a:gd name="T3" fmla="*/ 149 h 456"/>
                <a:gd name="T4" fmla="*/ 201 w 369"/>
                <a:gd name="T5" fmla="*/ 124 h 456"/>
                <a:gd name="T6" fmla="*/ 183 w 369"/>
                <a:gd name="T7" fmla="*/ 98 h 456"/>
                <a:gd name="T8" fmla="*/ 157 w 369"/>
                <a:gd name="T9" fmla="*/ 80 h 456"/>
                <a:gd name="T10" fmla="*/ 131 w 369"/>
                <a:gd name="T11" fmla="*/ 62 h 456"/>
                <a:gd name="T12" fmla="*/ 102 w 369"/>
                <a:gd name="T13" fmla="*/ 51 h 456"/>
                <a:gd name="T14" fmla="*/ 69 w 369"/>
                <a:gd name="T15" fmla="*/ 44 h 456"/>
                <a:gd name="T16" fmla="*/ 37 w 369"/>
                <a:gd name="T17" fmla="*/ 36 h 456"/>
                <a:gd name="T18" fmla="*/ 0 w 369"/>
                <a:gd name="T19" fmla="*/ 36 h 456"/>
                <a:gd name="T20" fmla="*/ 0 w 369"/>
                <a:gd name="T21" fmla="*/ 36 h 456"/>
                <a:gd name="T22" fmla="*/ 11 w 369"/>
                <a:gd name="T23" fmla="*/ 29 h 456"/>
                <a:gd name="T24" fmla="*/ 11 w 369"/>
                <a:gd name="T25" fmla="*/ 29 h 456"/>
                <a:gd name="T26" fmla="*/ 40 w 369"/>
                <a:gd name="T27" fmla="*/ 18 h 456"/>
                <a:gd name="T28" fmla="*/ 66 w 369"/>
                <a:gd name="T29" fmla="*/ 11 h 456"/>
                <a:gd name="T30" fmla="*/ 117 w 369"/>
                <a:gd name="T31" fmla="*/ 0 h 456"/>
                <a:gd name="T32" fmla="*/ 168 w 369"/>
                <a:gd name="T33" fmla="*/ 0 h 456"/>
                <a:gd name="T34" fmla="*/ 219 w 369"/>
                <a:gd name="T35" fmla="*/ 7 h 456"/>
                <a:gd name="T36" fmla="*/ 241 w 369"/>
                <a:gd name="T37" fmla="*/ 14 h 456"/>
                <a:gd name="T38" fmla="*/ 263 w 369"/>
                <a:gd name="T39" fmla="*/ 22 h 456"/>
                <a:gd name="T40" fmla="*/ 281 w 369"/>
                <a:gd name="T41" fmla="*/ 33 h 456"/>
                <a:gd name="T42" fmla="*/ 299 w 369"/>
                <a:gd name="T43" fmla="*/ 44 h 456"/>
                <a:gd name="T44" fmla="*/ 317 w 369"/>
                <a:gd name="T45" fmla="*/ 58 h 456"/>
                <a:gd name="T46" fmla="*/ 332 w 369"/>
                <a:gd name="T47" fmla="*/ 73 h 456"/>
                <a:gd name="T48" fmla="*/ 343 w 369"/>
                <a:gd name="T49" fmla="*/ 91 h 456"/>
                <a:gd name="T50" fmla="*/ 354 w 369"/>
                <a:gd name="T51" fmla="*/ 113 h 456"/>
                <a:gd name="T52" fmla="*/ 354 w 369"/>
                <a:gd name="T53" fmla="*/ 113 h 456"/>
                <a:gd name="T54" fmla="*/ 361 w 369"/>
                <a:gd name="T55" fmla="*/ 131 h 456"/>
                <a:gd name="T56" fmla="*/ 369 w 369"/>
                <a:gd name="T57" fmla="*/ 153 h 456"/>
                <a:gd name="T58" fmla="*/ 369 w 369"/>
                <a:gd name="T59" fmla="*/ 175 h 456"/>
                <a:gd name="T60" fmla="*/ 369 w 369"/>
                <a:gd name="T61" fmla="*/ 197 h 456"/>
                <a:gd name="T62" fmla="*/ 369 w 369"/>
                <a:gd name="T63" fmla="*/ 219 h 456"/>
                <a:gd name="T64" fmla="*/ 361 w 369"/>
                <a:gd name="T65" fmla="*/ 241 h 456"/>
                <a:gd name="T66" fmla="*/ 354 w 369"/>
                <a:gd name="T67" fmla="*/ 262 h 456"/>
                <a:gd name="T68" fmla="*/ 343 w 369"/>
                <a:gd name="T69" fmla="*/ 284 h 456"/>
                <a:gd name="T70" fmla="*/ 317 w 369"/>
                <a:gd name="T71" fmla="*/ 324 h 456"/>
                <a:gd name="T72" fmla="*/ 285 w 369"/>
                <a:gd name="T73" fmla="*/ 365 h 456"/>
                <a:gd name="T74" fmla="*/ 241 w 369"/>
                <a:gd name="T75" fmla="*/ 397 h 456"/>
                <a:gd name="T76" fmla="*/ 219 w 369"/>
                <a:gd name="T77" fmla="*/ 412 h 456"/>
                <a:gd name="T78" fmla="*/ 193 w 369"/>
                <a:gd name="T79" fmla="*/ 423 h 456"/>
                <a:gd name="T80" fmla="*/ 193 w 369"/>
                <a:gd name="T81" fmla="*/ 423 h 456"/>
                <a:gd name="T82" fmla="*/ 161 w 369"/>
                <a:gd name="T83" fmla="*/ 438 h 456"/>
                <a:gd name="T84" fmla="*/ 131 w 369"/>
                <a:gd name="T85" fmla="*/ 445 h 456"/>
                <a:gd name="T86" fmla="*/ 99 w 369"/>
                <a:gd name="T87" fmla="*/ 452 h 456"/>
                <a:gd name="T88" fmla="*/ 69 w 369"/>
                <a:gd name="T89" fmla="*/ 456 h 456"/>
                <a:gd name="T90" fmla="*/ 69 w 369"/>
                <a:gd name="T91" fmla="*/ 456 h 456"/>
                <a:gd name="T92" fmla="*/ 113 w 369"/>
                <a:gd name="T93" fmla="*/ 427 h 456"/>
                <a:gd name="T94" fmla="*/ 153 w 369"/>
                <a:gd name="T95" fmla="*/ 394 h 456"/>
                <a:gd name="T96" fmla="*/ 186 w 369"/>
                <a:gd name="T97" fmla="*/ 357 h 456"/>
                <a:gd name="T98" fmla="*/ 208 w 369"/>
                <a:gd name="T99" fmla="*/ 317 h 456"/>
                <a:gd name="T100" fmla="*/ 226 w 369"/>
                <a:gd name="T101" fmla="*/ 273 h 456"/>
                <a:gd name="T102" fmla="*/ 230 w 369"/>
                <a:gd name="T103" fmla="*/ 251 h 456"/>
                <a:gd name="T104" fmla="*/ 234 w 369"/>
                <a:gd name="T105" fmla="*/ 233 h 456"/>
                <a:gd name="T106" fmla="*/ 234 w 369"/>
                <a:gd name="T107" fmla="*/ 211 h 456"/>
                <a:gd name="T108" fmla="*/ 230 w 369"/>
                <a:gd name="T109" fmla="*/ 189 h 456"/>
                <a:gd name="T110" fmla="*/ 226 w 369"/>
                <a:gd name="T111" fmla="*/ 168 h 456"/>
                <a:gd name="T112" fmla="*/ 219 w 369"/>
                <a:gd name="T113" fmla="*/ 149 h 456"/>
                <a:gd name="T114" fmla="*/ 219 w 369"/>
                <a:gd name="T115" fmla="*/ 149 h 4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69"/>
                <a:gd name="T175" fmla="*/ 0 h 456"/>
                <a:gd name="T176" fmla="*/ 369 w 369"/>
                <a:gd name="T177" fmla="*/ 456 h 45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69" h="456">
                  <a:moveTo>
                    <a:pt x="219" y="149"/>
                  </a:moveTo>
                  <a:lnTo>
                    <a:pt x="219" y="149"/>
                  </a:lnTo>
                  <a:lnTo>
                    <a:pt x="201" y="124"/>
                  </a:lnTo>
                  <a:lnTo>
                    <a:pt x="183" y="98"/>
                  </a:lnTo>
                  <a:lnTo>
                    <a:pt x="157" y="80"/>
                  </a:lnTo>
                  <a:lnTo>
                    <a:pt x="131" y="62"/>
                  </a:lnTo>
                  <a:lnTo>
                    <a:pt x="102" y="51"/>
                  </a:lnTo>
                  <a:lnTo>
                    <a:pt x="69" y="44"/>
                  </a:lnTo>
                  <a:lnTo>
                    <a:pt x="37" y="36"/>
                  </a:lnTo>
                  <a:lnTo>
                    <a:pt x="0" y="36"/>
                  </a:lnTo>
                  <a:lnTo>
                    <a:pt x="11" y="29"/>
                  </a:lnTo>
                  <a:lnTo>
                    <a:pt x="40" y="18"/>
                  </a:lnTo>
                  <a:lnTo>
                    <a:pt x="66" y="11"/>
                  </a:lnTo>
                  <a:lnTo>
                    <a:pt x="117" y="0"/>
                  </a:lnTo>
                  <a:lnTo>
                    <a:pt x="168" y="0"/>
                  </a:lnTo>
                  <a:lnTo>
                    <a:pt x="219" y="7"/>
                  </a:lnTo>
                  <a:lnTo>
                    <a:pt x="241" y="14"/>
                  </a:lnTo>
                  <a:lnTo>
                    <a:pt x="263" y="22"/>
                  </a:lnTo>
                  <a:lnTo>
                    <a:pt x="281" y="33"/>
                  </a:lnTo>
                  <a:lnTo>
                    <a:pt x="299" y="44"/>
                  </a:lnTo>
                  <a:lnTo>
                    <a:pt x="317" y="58"/>
                  </a:lnTo>
                  <a:lnTo>
                    <a:pt x="332" y="73"/>
                  </a:lnTo>
                  <a:lnTo>
                    <a:pt x="343" y="91"/>
                  </a:lnTo>
                  <a:lnTo>
                    <a:pt x="354" y="113"/>
                  </a:lnTo>
                  <a:lnTo>
                    <a:pt x="361" y="131"/>
                  </a:lnTo>
                  <a:lnTo>
                    <a:pt x="369" y="153"/>
                  </a:lnTo>
                  <a:lnTo>
                    <a:pt x="369" y="175"/>
                  </a:lnTo>
                  <a:lnTo>
                    <a:pt x="369" y="197"/>
                  </a:lnTo>
                  <a:lnTo>
                    <a:pt x="369" y="219"/>
                  </a:lnTo>
                  <a:lnTo>
                    <a:pt x="361" y="241"/>
                  </a:lnTo>
                  <a:lnTo>
                    <a:pt x="354" y="262"/>
                  </a:lnTo>
                  <a:lnTo>
                    <a:pt x="343" y="284"/>
                  </a:lnTo>
                  <a:lnTo>
                    <a:pt x="317" y="324"/>
                  </a:lnTo>
                  <a:lnTo>
                    <a:pt x="285" y="365"/>
                  </a:lnTo>
                  <a:lnTo>
                    <a:pt x="241" y="397"/>
                  </a:lnTo>
                  <a:lnTo>
                    <a:pt x="219" y="412"/>
                  </a:lnTo>
                  <a:lnTo>
                    <a:pt x="193" y="423"/>
                  </a:lnTo>
                  <a:lnTo>
                    <a:pt x="161" y="438"/>
                  </a:lnTo>
                  <a:lnTo>
                    <a:pt x="131" y="445"/>
                  </a:lnTo>
                  <a:lnTo>
                    <a:pt x="99" y="452"/>
                  </a:lnTo>
                  <a:lnTo>
                    <a:pt x="69" y="456"/>
                  </a:lnTo>
                  <a:lnTo>
                    <a:pt x="113" y="427"/>
                  </a:lnTo>
                  <a:lnTo>
                    <a:pt x="153" y="394"/>
                  </a:lnTo>
                  <a:lnTo>
                    <a:pt x="186" y="357"/>
                  </a:lnTo>
                  <a:lnTo>
                    <a:pt x="208" y="317"/>
                  </a:lnTo>
                  <a:lnTo>
                    <a:pt x="226" y="273"/>
                  </a:lnTo>
                  <a:lnTo>
                    <a:pt x="230" y="251"/>
                  </a:lnTo>
                  <a:lnTo>
                    <a:pt x="234" y="233"/>
                  </a:lnTo>
                  <a:lnTo>
                    <a:pt x="234" y="211"/>
                  </a:lnTo>
                  <a:lnTo>
                    <a:pt x="230" y="189"/>
                  </a:lnTo>
                  <a:lnTo>
                    <a:pt x="226" y="168"/>
                  </a:lnTo>
                  <a:lnTo>
                    <a:pt x="219" y="149"/>
                  </a:lnTo>
                  <a:close/>
                </a:path>
              </a:pathLst>
            </a:custGeom>
            <a:solidFill>
              <a:srgbClr val="CCCCCC"/>
            </a:solidFill>
            <a:ln w="9525">
              <a:noFill/>
              <a:round/>
              <a:headEnd/>
              <a:tailEnd/>
            </a:ln>
          </p:spPr>
          <p:txBody>
            <a:bodyPr/>
            <a:lstStyle/>
            <a:p>
              <a:endParaRPr lang="en-US"/>
            </a:p>
          </p:txBody>
        </p:sp>
        <p:sp>
          <p:nvSpPr>
            <p:cNvPr id="21515" name="Freeform 12"/>
            <p:cNvSpPr>
              <a:spLocks/>
            </p:cNvSpPr>
            <p:nvPr/>
          </p:nvSpPr>
          <p:spPr bwMode="auto">
            <a:xfrm>
              <a:off x="2959" y="2021"/>
              <a:ext cx="616" cy="482"/>
            </a:xfrm>
            <a:custGeom>
              <a:avLst/>
              <a:gdLst>
                <a:gd name="T0" fmla="*/ 58 w 616"/>
                <a:gd name="T1" fmla="*/ 321 h 482"/>
                <a:gd name="T2" fmla="*/ 54 w 616"/>
                <a:gd name="T3" fmla="*/ 285 h 482"/>
                <a:gd name="T4" fmla="*/ 87 w 616"/>
                <a:gd name="T5" fmla="*/ 328 h 482"/>
                <a:gd name="T6" fmla="*/ 65 w 616"/>
                <a:gd name="T7" fmla="*/ 347 h 482"/>
                <a:gd name="T8" fmla="*/ 29 w 616"/>
                <a:gd name="T9" fmla="*/ 391 h 482"/>
                <a:gd name="T10" fmla="*/ 29 w 616"/>
                <a:gd name="T11" fmla="*/ 405 h 482"/>
                <a:gd name="T12" fmla="*/ 54 w 616"/>
                <a:gd name="T13" fmla="*/ 420 h 482"/>
                <a:gd name="T14" fmla="*/ 95 w 616"/>
                <a:gd name="T15" fmla="*/ 412 h 482"/>
                <a:gd name="T16" fmla="*/ 131 w 616"/>
                <a:gd name="T17" fmla="*/ 401 h 482"/>
                <a:gd name="T18" fmla="*/ 189 w 616"/>
                <a:gd name="T19" fmla="*/ 438 h 482"/>
                <a:gd name="T20" fmla="*/ 299 w 616"/>
                <a:gd name="T21" fmla="*/ 456 h 482"/>
                <a:gd name="T22" fmla="*/ 419 w 616"/>
                <a:gd name="T23" fmla="*/ 427 h 482"/>
                <a:gd name="T24" fmla="*/ 507 w 616"/>
                <a:gd name="T25" fmla="*/ 369 h 482"/>
                <a:gd name="T26" fmla="*/ 583 w 616"/>
                <a:gd name="T27" fmla="*/ 256 h 482"/>
                <a:gd name="T28" fmla="*/ 591 w 616"/>
                <a:gd name="T29" fmla="*/ 194 h 482"/>
                <a:gd name="T30" fmla="*/ 576 w 616"/>
                <a:gd name="T31" fmla="*/ 132 h 482"/>
                <a:gd name="T32" fmla="*/ 554 w 616"/>
                <a:gd name="T33" fmla="*/ 99 h 482"/>
                <a:gd name="T34" fmla="*/ 507 w 616"/>
                <a:gd name="T35" fmla="*/ 59 h 482"/>
                <a:gd name="T36" fmla="*/ 401 w 616"/>
                <a:gd name="T37" fmla="*/ 29 h 482"/>
                <a:gd name="T38" fmla="*/ 251 w 616"/>
                <a:gd name="T39" fmla="*/ 59 h 482"/>
                <a:gd name="T40" fmla="*/ 178 w 616"/>
                <a:gd name="T41" fmla="*/ 102 h 482"/>
                <a:gd name="T42" fmla="*/ 105 w 616"/>
                <a:gd name="T43" fmla="*/ 190 h 482"/>
                <a:gd name="T44" fmla="*/ 84 w 616"/>
                <a:gd name="T45" fmla="*/ 292 h 482"/>
                <a:gd name="T46" fmla="*/ 54 w 616"/>
                <a:gd name="T47" fmla="*/ 285 h 482"/>
                <a:gd name="T48" fmla="*/ 84 w 616"/>
                <a:gd name="T49" fmla="*/ 175 h 482"/>
                <a:gd name="T50" fmla="*/ 164 w 616"/>
                <a:gd name="T51" fmla="*/ 80 h 482"/>
                <a:gd name="T52" fmla="*/ 240 w 616"/>
                <a:gd name="T53" fmla="*/ 33 h 482"/>
                <a:gd name="T54" fmla="*/ 324 w 616"/>
                <a:gd name="T55" fmla="*/ 7 h 482"/>
                <a:gd name="T56" fmla="*/ 405 w 616"/>
                <a:gd name="T57" fmla="*/ 0 h 482"/>
                <a:gd name="T58" fmla="*/ 478 w 616"/>
                <a:gd name="T59" fmla="*/ 15 h 482"/>
                <a:gd name="T60" fmla="*/ 543 w 616"/>
                <a:gd name="T61" fmla="*/ 51 h 482"/>
                <a:gd name="T62" fmla="*/ 591 w 616"/>
                <a:gd name="T63" fmla="*/ 102 h 482"/>
                <a:gd name="T64" fmla="*/ 609 w 616"/>
                <a:gd name="T65" fmla="*/ 142 h 482"/>
                <a:gd name="T66" fmla="*/ 616 w 616"/>
                <a:gd name="T67" fmla="*/ 212 h 482"/>
                <a:gd name="T68" fmla="*/ 602 w 616"/>
                <a:gd name="T69" fmla="*/ 281 h 482"/>
                <a:gd name="T70" fmla="*/ 561 w 616"/>
                <a:gd name="T71" fmla="*/ 347 h 482"/>
                <a:gd name="T72" fmla="*/ 507 w 616"/>
                <a:gd name="T73" fmla="*/ 405 h 482"/>
                <a:gd name="T74" fmla="*/ 430 w 616"/>
                <a:gd name="T75" fmla="*/ 449 h 482"/>
                <a:gd name="T76" fmla="*/ 346 w 616"/>
                <a:gd name="T77" fmla="*/ 478 h 482"/>
                <a:gd name="T78" fmla="*/ 222 w 616"/>
                <a:gd name="T79" fmla="*/ 478 h 482"/>
                <a:gd name="T80" fmla="*/ 120 w 616"/>
                <a:gd name="T81" fmla="*/ 427 h 482"/>
                <a:gd name="T82" fmla="*/ 105 w 616"/>
                <a:gd name="T83" fmla="*/ 438 h 482"/>
                <a:gd name="T84" fmla="*/ 58 w 616"/>
                <a:gd name="T85" fmla="*/ 445 h 482"/>
                <a:gd name="T86" fmla="*/ 22 w 616"/>
                <a:gd name="T87" fmla="*/ 434 h 482"/>
                <a:gd name="T88" fmla="*/ 3 w 616"/>
                <a:gd name="T89" fmla="*/ 416 h 482"/>
                <a:gd name="T90" fmla="*/ 3 w 616"/>
                <a:gd name="T91" fmla="*/ 376 h 482"/>
                <a:gd name="T92" fmla="*/ 29 w 616"/>
                <a:gd name="T93" fmla="*/ 343 h 482"/>
                <a:gd name="T94" fmla="*/ 54 w 616"/>
                <a:gd name="T95" fmla="*/ 325 h 48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16"/>
                <a:gd name="T145" fmla="*/ 0 h 482"/>
                <a:gd name="T146" fmla="*/ 616 w 616"/>
                <a:gd name="T147" fmla="*/ 482 h 48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16" h="482">
                  <a:moveTo>
                    <a:pt x="54" y="325"/>
                  </a:moveTo>
                  <a:lnTo>
                    <a:pt x="54" y="325"/>
                  </a:lnTo>
                  <a:lnTo>
                    <a:pt x="58" y="321"/>
                  </a:lnTo>
                  <a:lnTo>
                    <a:pt x="54" y="285"/>
                  </a:lnTo>
                  <a:lnTo>
                    <a:pt x="84" y="292"/>
                  </a:lnTo>
                  <a:lnTo>
                    <a:pt x="87" y="328"/>
                  </a:lnTo>
                  <a:lnTo>
                    <a:pt x="91" y="339"/>
                  </a:lnTo>
                  <a:lnTo>
                    <a:pt x="65" y="347"/>
                  </a:lnTo>
                  <a:lnTo>
                    <a:pt x="47" y="361"/>
                  </a:lnTo>
                  <a:lnTo>
                    <a:pt x="33" y="376"/>
                  </a:lnTo>
                  <a:lnTo>
                    <a:pt x="29" y="391"/>
                  </a:lnTo>
                  <a:lnTo>
                    <a:pt x="25" y="398"/>
                  </a:lnTo>
                  <a:lnTo>
                    <a:pt x="29" y="405"/>
                  </a:lnTo>
                  <a:lnTo>
                    <a:pt x="33" y="409"/>
                  </a:lnTo>
                  <a:lnTo>
                    <a:pt x="40" y="416"/>
                  </a:lnTo>
                  <a:lnTo>
                    <a:pt x="54" y="420"/>
                  </a:lnTo>
                  <a:lnTo>
                    <a:pt x="76" y="420"/>
                  </a:lnTo>
                  <a:lnTo>
                    <a:pt x="95" y="412"/>
                  </a:lnTo>
                  <a:lnTo>
                    <a:pt x="113" y="401"/>
                  </a:lnTo>
                  <a:lnTo>
                    <a:pt x="124" y="394"/>
                  </a:lnTo>
                  <a:lnTo>
                    <a:pt x="131" y="401"/>
                  </a:lnTo>
                  <a:lnTo>
                    <a:pt x="160" y="423"/>
                  </a:lnTo>
                  <a:lnTo>
                    <a:pt x="189" y="438"/>
                  </a:lnTo>
                  <a:lnTo>
                    <a:pt x="226" y="449"/>
                  </a:lnTo>
                  <a:lnTo>
                    <a:pt x="262" y="456"/>
                  </a:lnTo>
                  <a:lnTo>
                    <a:pt x="299" y="456"/>
                  </a:lnTo>
                  <a:lnTo>
                    <a:pt x="339" y="453"/>
                  </a:lnTo>
                  <a:lnTo>
                    <a:pt x="379" y="442"/>
                  </a:lnTo>
                  <a:lnTo>
                    <a:pt x="419" y="427"/>
                  </a:lnTo>
                  <a:lnTo>
                    <a:pt x="467" y="401"/>
                  </a:lnTo>
                  <a:lnTo>
                    <a:pt x="507" y="369"/>
                  </a:lnTo>
                  <a:lnTo>
                    <a:pt x="540" y="332"/>
                  </a:lnTo>
                  <a:lnTo>
                    <a:pt x="565" y="296"/>
                  </a:lnTo>
                  <a:lnTo>
                    <a:pt x="583" y="256"/>
                  </a:lnTo>
                  <a:lnTo>
                    <a:pt x="587" y="234"/>
                  </a:lnTo>
                  <a:lnTo>
                    <a:pt x="591" y="212"/>
                  </a:lnTo>
                  <a:lnTo>
                    <a:pt x="591" y="194"/>
                  </a:lnTo>
                  <a:lnTo>
                    <a:pt x="587" y="172"/>
                  </a:lnTo>
                  <a:lnTo>
                    <a:pt x="583" y="153"/>
                  </a:lnTo>
                  <a:lnTo>
                    <a:pt x="576" y="132"/>
                  </a:lnTo>
                  <a:lnTo>
                    <a:pt x="565" y="113"/>
                  </a:lnTo>
                  <a:lnTo>
                    <a:pt x="554" y="99"/>
                  </a:lnTo>
                  <a:lnTo>
                    <a:pt x="540" y="84"/>
                  </a:lnTo>
                  <a:lnTo>
                    <a:pt x="525" y="69"/>
                  </a:lnTo>
                  <a:lnTo>
                    <a:pt x="507" y="59"/>
                  </a:lnTo>
                  <a:lnTo>
                    <a:pt x="488" y="48"/>
                  </a:lnTo>
                  <a:lnTo>
                    <a:pt x="445" y="33"/>
                  </a:lnTo>
                  <a:lnTo>
                    <a:pt x="401" y="29"/>
                  </a:lnTo>
                  <a:lnTo>
                    <a:pt x="350" y="29"/>
                  </a:lnTo>
                  <a:lnTo>
                    <a:pt x="302" y="40"/>
                  </a:lnTo>
                  <a:lnTo>
                    <a:pt x="251" y="59"/>
                  </a:lnTo>
                  <a:lnTo>
                    <a:pt x="215" y="77"/>
                  </a:lnTo>
                  <a:lnTo>
                    <a:pt x="178" y="102"/>
                  </a:lnTo>
                  <a:lnTo>
                    <a:pt x="149" y="128"/>
                  </a:lnTo>
                  <a:lnTo>
                    <a:pt x="124" y="161"/>
                  </a:lnTo>
                  <a:lnTo>
                    <a:pt x="105" y="190"/>
                  </a:lnTo>
                  <a:lnTo>
                    <a:pt x="91" y="223"/>
                  </a:lnTo>
                  <a:lnTo>
                    <a:pt x="84" y="259"/>
                  </a:lnTo>
                  <a:lnTo>
                    <a:pt x="84" y="292"/>
                  </a:lnTo>
                  <a:lnTo>
                    <a:pt x="54" y="285"/>
                  </a:lnTo>
                  <a:lnTo>
                    <a:pt x="58" y="248"/>
                  </a:lnTo>
                  <a:lnTo>
                    <a:pt x="69" y="212"/>
                  </a:lnTo>
                  <a:lnTo>
                    <a:pt x="84" y="175"/>
                  </a:lnTo>
                  <a:lnTo>
                    <a:pt x="105" y="142"/>
                  </a:lnTo>
                  <a:lnTo>
                    <a:pt x="131" y="110"/>
                  </a:lnTo>
                  <a:lnTo>
                    <a:pt x="164" y="80"/>
                  </a:lnTo>
                  <a:lnTo>
                    <a:pt x="200" y="55"/>
                  </a:lnTo>
                  <a:lnTo>
                    <a:pt x="240" y="33"/>
                  </a:lnTo>
                  <a:lnTo>
                    <a:pt x="270" y="22"/>
                  </a:lnTo>
                  <a:lnTo>
                    <a:pt x="295" y="15"/>
                  </a:lnTo>
                  <a:lnTo>
                    <a:pt x="324" y="7"/>
                  </a:lnTo>
                  <a:lnTo>
                    <a:pt x="350" y="4"/>
                  </a:lnTo>
                  <a:lnTo>
                    <a:pt x="379" y="0"/>
                  </a:lnTo>
                  <a:lnTo>
                    <a:pt x="405" y="0"/>
                  </a:lnTo>
                  <a:lnTo>
                    <a:pt x="430" y="4"/>
                  </a:lnTo>
                  <a:lnTo>
                    <a:pt x="456" y="7"/>
                  </a:lnTo>
                  <a:lnTo>
                    <a:pt x="478" y="15"/>
                  </a:lnTo>
                  <a:lnTo>
                    <a:pt x="503" y="26"/>
                  </a:lnTo>
                  <a:lnTo>
                    <a:pt x="521" y="37"/>
                  </a:lnTo>
                  <a:lnTo>
                    <a:pt x="543" y="51"/>
                  </a:lnTo>
                  <a:lnTo>
                    <a:pt x="561" y="66"/>
                  </a:lnTo>
                  <a:lnTo>
                    <a:pt x="576" y="80"/>
                  </a:lnTo>
                  <a:lnTo>
                    <a:pt x="591" y="102"/>
                  </a:lnTo>
                  <a:lnTo>
                    <a:pt x="602" y="121"/>
                  </a:lnTo>
                  <a:lnTo>
                    <a:pt x="609" y="142"/>
                  </a:lnTo>
                  <a:lnTo>
                    <a:pt x="612" y="164"/>
                  </a:lnTo>
                  <a:lnTo>
                    <a:pt x="616" y="190"/>
                  </a:lnTo>
                  <a:lnTo>
                    <a:pt x="616" y="212"/>
                  </a:lnTo>
                  <a:lnTo>
                    <a:pt x="612" y="234"/>
                  </a:lnTo>
                  <a:lnTo>
                    <a:pt x="609" y="259"/>
                  </a:lnTo>
                  <a:lnTo>
                    <a:pt x="602" y="281"/>
                  </a:lnTo>
                  <a:lnTo>
                    <a:pt x="591" y="303"/>
                  </a:lnTo>
                  <a:lnTo>
                    <a:pt x="576" y="325"/>
                  </a:lnTo>
                  <a:lnTo>
                    <a:pt x="561" y="347"/>
                  </a:lnTo>
                  <a:lnTo>
                    <a:pt x="547" y="369"/>
                  </a:lnTo>
                  <a:lnTo>
                    <a:pt x="525" y="387"/>
                  </a:lnTo>
                  <a:lnTo>
                    <a:pt x="507" y="405"/>
                  </a:lnTo>
                  <a:lnTo>
                    <a:pt x="481" y="423"/>
                  </a:lnTo>
                  <a:lnTo>
                    <a:pt x="459" y="438"/>
                  </a:lnTo>
                  <a:lnTo>
                    <a:pt x="430" y="449"/>
                  </a:lnTo>
                  <a:lnTo>
                    <a:pt x="390" y="467"/>
                  </a:lnTo>
                  <a:lnTo>
                    <a:pt x="346" y="478"/>
                  </a:lnTo>
                  <a:lnTo>
                    <a:pt x="302" y="482"/>
                  </a:lnTo>
                  <a:lnTo>
                    <a:pt x="262" y="482"/>
                  </a:lnTo>
                  <a:lnTo>
                    <a:pt x="222" y="478"/>
                  </a:lnTo>
                  <a:lnTo>
                    <a:pt x="186" y="467"/>
                  </a:lnTo>
                  <a:lnTo>
                    <a:pt x="153" y="449"/>
                  </a:lnTo>
                  <a:lnTo>
                    <a:pt x="120" y="427"/>
                  </a:lnTo>
                  <a:lnTo>
                    <a:pt x="105" y="438"/>
                  </a:lnTo>
                  <a:lnTo>
                    <a:pt x="91" y="442"/>
                  </a:lnTo>
                  <a:lnTo>
                    <a:pt x="76" y="445"/>
                  </a:lnTo>
                  <a:lnTo>
                    <a:pt x="58" y="445"/>
                  </a:lnTo>
                  <a:lnTo>
                    <a:pt x="43" y="445"/>
                  </a:lnTo>
                  <a:lnTo>
                    <a:pt x="33" y="442"/>
                  </a:lnTo>
                  <a:lnTo>
                    <a:pt x="22" y="434"/>
                  </a:lnTo>
                  <a:lnTo>
                    <a:pt x="11" y="427"/>
                  </a:lnTo>
                  <a:lnTo>
                    <a:pt x="3" y="416"/>
                  </a:lnTo>
                  <a:lnTo>
                    <a:pt x="0" y="401"/>
                  </a:lnTo>
                  <a:lnTo>
                    <a:pt x="0" y="391"/>
                  </a:lnTo>
                  <a:lnTo>
                    <a:pt x="3" y="376"/>
                  </a:lnTo>
                  <a:lnTo>
                    <a:pt x="7" y="365"/>
                  </a:lnTo>
                  <a:lnTo>
                    <a:pt x="18" y="354"/>
                  </a:lnTo>
                  <a:lnTo>
                    <a:pt x="29" y="343"/>
                  </a:lnTo>
                  <a:lnTo>
                    <a:pt x="40" y="332"/>
                  </a:lnTo>
                  <a:lnTo>
                    <a:pt x="54" y="325"/>
                  </a:lnTo>
                  <a:close/>
                </a:path>
              </a:pathLst>
            </a:custGeom>
            <a:solidFill>
              <a:srgbClr val="000000"/>
            </a:solidFill>
            <a:ln w="9525">
              <a:noFill/>
              <a:round/>
              <a:headEnd/>
              <a:tailEnd/>
            </a:ln>
          </p:spPr>
          <p:txBody>
            <a:bodyPr/>
            <a:lstStyle/>
            <a:p>
              <a:endParaRPr lang="en-US"/>
            </a:p>
          </p:txBody>
        </p:sp>
        <p:sp>
          <p:nvSpPr>
            <p:cNvPr id="21516" name="Freeform 13"/>
            <p:cNvSpPr>
              <a:spLocks/>
            </p:cNvSpPr>
            <p:nvPr/>
          </p:nvSpPr>
          <p:spPr bwMode="auto">
            <a:xfrm>
              <a:off x="3207" y="2251"/>
              <a:ext cx="43" cy="40"/>
            </a:xfrm>
            <a:custGeom>
              <a:avLst/>
              <a:gdLst>
                <a:gd name="T0" fmla="*/ 3 w 43"/>
                <a:gd name="T1" fmla="*/ 29 h 40"/>
                <a:gd name="T2" fmla="*/ 3 w 43"/>
                <a:gd name="T3" fmla="*/ 29 h 40"/>
                <a:gd name="T4" fmla="*/ 7 w 43"/>
                <a:gd name="T5" fmla="*/ 36 h 40"/>
                <a:gd name="T6" fmla="*/ 14 w 43"/>
                <a:gd name="T7" fmla="*/ 40 h 40"/>
                <a:gd name="T8" fmla="*/ 22 w 43"/>
                <a:gd name="T9" fmla="*/ 40 h 40"/>
                <a:gd name="T10" fmla="*/ 29 w 43"/>
                <a:gd name="T11" fmla="*/ 40 h 40"/>
                <a:gd name="T12" fmla="*/ 29 w 43"/>
                <a:gd name="T13" fmla="*/ 40 h 40"/>
                <a:gd name="T14" fmla="*/ 36 w 43"/>
                <a:gd name="T15" fmla="*/ 36 h 40"/>
                <a:gd name="T16" fmla="*/ 40 w 43"/>
                <a:gd name="T17" fmla="*/ 29 h 40"/>
                <a:gd name="T18" fmla="*/ 43 w 43"/>
                <a:gd name="T19" fmla="*/ 22 h 40"/>
                <a:gd name="T20" fmla="*/ 40 w 43"/>
                <a:gd name="T21" fmla="*/ 11 h 40"/>
                <a:gd name="T22" fmla="*/ 40 w 43"/>
                <a:gd name="T23" fmla="*/ 11 h 40"/>
                <a:gd name="T24" fmla="*/ 36 w 43"/>
                <a:gd name="T25" fmla="*/ 7 h 40"/>
                <a:gd name="T26" fmla="*/ 29 w 43"/>
                <a:gd name="T27" fmla="*/ 0 h 40"/>
                <a:gd name="T28" fmla="*/ 22 w 43"/>
                <a:gd name="T29" fmla="*/ 0 h 40"/>
                <a:gd name="T30" fmla="*/ 14 w 43"/>
                <a:gd name="T31" fmla="*/ 4 h 40"/>
                <a:gd name="T32" fmla="*/ 14 w 43"/>
                <a:gd name="T33" fmla="*/ 4 h 40"/>
                <a:gd name="T34" fmla="*/ 7 w 43"/>
                <a:gd name="T35" fmla="*/ 7 h 40"/>
                <a:gd name="T36" fmla="*/ 3 w 43"/>
                <a:gd name="T37" fmla="*/ 15 h 40"/>
                <a:gd name="T38" fmla="*/ 0 w 43"/>
                <a:gd name="T39" fmla="*/ 22 h 40"/>
                <a:gd name="T40" fmla="*/ 3 w 43"/>
                <a:gd name="T41" fmla="*/ 29 h 40"/>
                <a:gd name="T42" fmla="*/ 3 w 43"/>
                <a:gd name="T43" fmla="*/ 29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40"/>
                <a:gd name="T68" fmla="*/ 43 w 43"/>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40">
                  <a:moveTo>
                    <a:pt x="3" y="29"/>
                  </a:moveTo>
                  <a:lnTo>
                    <a:pt x="3" y="29"/>
                  </a:lnTo>
                  <a:lnTo>
                    <a:pt x="7" y="36"/>
                  </a:lnTo>
                  <a:lnTo>
                    <a:pt x="14" y="40"/>
                  </a:lnTo>
                  <a:lnTo>
                    <a:pt x="22" y="40"/>
                  </a:lnTo>
                  <a:lnTo>
                    <a:pt x="29" y="40"/>
                  </a:lnTo>
                  <a:lnTo>
                    <a:pt x="36" y="36"/>
                  </a:lnTo>
                  <a:lnTo>
                    <a:pt x="40" y="29"/>
                  </a:lnTo>
                  <a:lnTo>
                    <a:pt x="43" y="22"/>
                  </a:lnTo>
                  <a:lnTo>
                    <a:pt x="40" y="11"/>
                  </a:lnTo>
                  <a:lnTo>
                    <a:pt x="36" y="7"/>
                  </a:lnTo>
                  <a:lnTo>
                    <a:pt x="29" y="0"/>
                  </a:lnTo>
                  <a:lnTo>
                    <a:pt x="22" y="0"/>
                  </a:lnTo>
                  <a:lnTo>
                    <a:pt x="14" y="4"/>
                  </a:lnTo>
                  <a:lnTo>
                    <a:pt x="7" y="7"/>
                  </a:lnTo>
                  <a:lnTo>
                    <a:pt x="3" y="15"/>
                  </a:lnTo>
                  <a:lnTo>
                    <a:pt x="0" y="22"/>
                  </a:lnTo>
                  <a:lnTo>
                    <a:pt x="3" y="29"/>
                  </a:lnTo>
                  <a:close/>
                </a:path>
              </a:pathLst>
            </a:custGeom>
            <a:solidFill>
              <a:srgbClr val="000000"/>
            </a:solidFill>
            <a:ln w="9525">
              <a:noFill/>
              <a:round/>
              <a:headEnd/>
              <a:tailEnd/>
            </a:ln>
          </p:spPr>
          <p:txBody>
            <a:bodyPr/>
            <a:lstStyle/>
            <a:p>
              <a:endParaRPr lang="en-US"/>
            </a:p>
          </p:txBody>
        </p:sp>
        <p:sp>
          <p:nvSpPr>
            <p:cNvPr id="21517" name="Freeform 14"/>
            <p:cNvSpPr>
              <a:spLocks/>
            </p:cNvSpPr>
            <p:nvPr/>
          </p:nvSpPr>
          <p:spPr bwMode="auto">
            <a:xfrm>
              <a:off x="3426" y="2120"/>
              <a:ext cx="36" cy="36"/>
            </a:xfrm>
            <a:custGeom>
              <a:avLst/>
              <a:gdLst>
                <a:gd name="T0" fmla="*/ 0 w 36"/>
                <a:gd name="T1" fmla="*/ 25 h 36"/>
                <a:gd name="T2" fmla="*/ 0 w 36"/>
                <a:gd name="T3" fmla="*/ 25 h 36"/>
                <a:gd name="T4" fmla="*/ 3 w 36"/>
                <a:gd name="T5" fmla="*/ 33 h 36"/>
                <a:gd name="T6" fmla="*/ 11 w 36"/>
                <a:gd name="T7" fmla="*/ 36 h 36"/>
                <a:gd name="T8" fmla="*/ 18 w 36"/>
                <a:gd name="T9" fmla="*/ 36 h 36"/>
                <a:gd name="T10" fmla="*/ 25 w 36"/>
                <a:gd name="T11" fmla="*/ 36 h 36"/>
                <a:gd name="T12" fmla="*/ 25 w 36"/>
                <a:gd name="T13" fmla="*/ 36 h 36"/>
                <a:gd name="T14" fmla="*/ 32 w 36"/>
                <a:gd name="T15" fmla="*/ 33 h 36"/>
                <a:gd name="T16" fmla="*/ 36 w 36"/>
                <a:gd name="T17" fmla="*/ 25 h 36"/>
                <a:gd name="T18" fmla="*/ 36 w 36"/>
                <a:gd name="T19" fmla="*/ 18 h 36"/>
                <a:gd name="T20" fmla="*/ 36 w 36"/>
                <a:gd name="T21" fmla="*/ 11 h 36"/>
                <a:gd name="T22" fmla="*/ 36 w 36"/>
                <a:gd name="T23" fmla="*/ 11 h 36"/>
                <a:gd name="T24" fmla="*/ 32 w 36"/>
                <a:gd name="T25" fmla="*/ 3 h 36"/>
                <a:gd name="T26" fmla="*/ 25 w 36"/>
                <a:gd name="T27" fmla="*/ 0 h 36"/>
                <a:gd name="T28" fmla="*/ 18 w 36"/>
                <a:gd name="T29" fmla="*/ 0 h 36"/>
                <a:gd name="T30" fmla="*/ 11 w 36"/>
                <a:gd name="T31" fmla="*/ 0 h 36"/>
                <a:gd name="T32" fmla="*/ 11 w 36"/>
                <a:gd name="T33" fmla="*/ 0 h 36"/>
                <a:gd name="T34" fmla="*/ 3 w 36"/>
                <a:gd name="T35" fmla="*/ 3 h 36"/>
                <a:gd name="T36" fmla="*/ 0 w 36"/>
                <a:gd name="T37" fmla="*/ 11 h 36"/>
                <a:gd name="T38" fmla="*/ 0 w 36"/>
                <a:gd name="T39" fmla="*/ 18 h 36"/>
                <a:gd name="T40" fmla="*/ 0 w 36"/>
                <a:gd name="T41" fmla="*/ 25 h 36"/>
                <a:gd name="T42" fmla="*/ 0 w 36"/>
                <a:gd name="T43" fmla="*/ 25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0" y="25"/>
                  </a:moveTo>
                  <a:lnTo>
                    <a:pt x="0" y="25"/>
                  </a:lnTo>
                  <a:lnTo>
                    <a:pt x="3" y="33"/>
                  </a:lnTo>
                  <a:lnTo>
                    <a:pt x="11" y="36"/>
                  </a:lnTo>
                  <a:lnTo>
                    <a:pt x="18" y="36"/>
                  </a:lnTo>
                  <a:lnTo>
                    <a:pt x="25" y="36"/>
                  </a:lnTo>
                  <a:lnTo>
                    <a:pt x="32" y="33"/>
                  </a:lnTo>
                  <a:lnTo>
                    <a:pt x="36" y="25"/>
                  </a:lnTo>
                  <a:lnTo>
                    <a:pt x="36" y="18"/>
                  </a:lnTo>
                  <a:lnTo>
                    <a:pt x="36" y="11"/>
                  </a:lnTo>
                  <a:lnTo>
                    <a:pt x="32" y="3"/>
                  </a:lnTo>
                  <a:lnTo>
                    <a:pt x="25" y="0"/>
                  </a:lnTo>
                  <a:lnTo>
                    <a:pt x="18" y="0"/>
                  </a:lnTo>
                  <a:lnTo>
                    <a:pt x="11" y="0"/>
                  </a:lnTo>
                  <a:lnTo>
                    <a:pt x="3" y="3"/>
                  </a:lnTo>
                  <a:lnTo>
                    <a:pt x="0" y="11"/>
                  </a:lnTo>
                  <a:lnTo>
                    <a:pt x="0" y="18"/>
                  </a:lnTo>
                  <a:lnTo>
                    <a:pt x="0" y="25"/>
                  </a:lnTo>
                  <a:close/>
                </a:path>
              </a:pathLst>
            </a:custGeom>
            <a:solidFill>
              <a:srgbClr val="000000"/>
            </a:solidFill>
            <a:ln w="9525">
              <a:noFill/>
              <a:round/>
              <a:headEnd/>
              <a:tailEnd/>
            </a:ln>
          </p:spPr>
          <p:txBody>
            <a:bodyPr/>
            <a:lstStyle/>
            <a:p>
              <a:endParaRPr lang="en-US"/>
            </a:p>
          </p:txBody>
        </p:sp>
        <p:sp>
          <p:nvSpPr>
            <p:cNvPr id="21518" name="Freeform 15"/>
            <p:cNvSpPr>
              <a:spLocks/>
            </p:cNvSpPr>
            <p:nvPr/>
          </p:nvSpPr>
          <p:spPr bwMode="auto">
            <a:xfrm>
              <a:off x="3393" y="2200"/>
              <a:ext cx="84" cy="58"/>
            </a:xfrm>
            <a:custGeom>
              <a:avLst/>
              <a:gdLst>
                <a:gd name="T0" fmla="*/ 0 w 84"/>
                <a:gd name="T1" fmla="*/ 47 h 58"/>
                <a:gd name="T2" fmla="*/ 0 w 84"/>
                <a:gd name="T3" fmla="*/ 47 h 58"/>
                <a:gd name="T4" fmla="*/ 7 w 84"/>
                <a:gd name="T5" fmla="*/ 55 h 58"/>
                <a:gd name="T6" fmla="*/ 11 w 84"/>
                <a:gd name="T7" fmla="*/ 58 h 58"/>
                <a:gd name="T8" fmla="*/ 18 w 84"/>
                <a:gd name="T9" fmla="*/ 58 h 58"/>
                <a:gd name="T10" fmla="*/ 29 w 84"/>
                <a:gd name="T11" fmla="*/ 58 h 58"/>
                <a:gd name="T12" fmla="*/ 73 w 84"/>
                <a:gd name="T13" fmla="*/ 36 h 58"/>
                <a:gd name="T14" fmla="*/ 73 w 84"/>
                <a:gd name="T15" fmla="*/ 36 h 58"/>
                <a:gd name="T16" fmla="*/ 76 w 84"/>
                <a:gd name="T17" fmla="*/ 33 h 58"/>
                <a:gd name="T18" fmla="*/ 84 w 84"/>
                <a:gd name="T19" fmla="*/ 25 h 58"/>
                <a:gd name="T20" fmla="*/ 84 w 84"/>
                <a:gd name="T21" fmla="*/ 18 h 58"/>
                <a:gd name="T22" fmla="*/ 80 w 84"/>
                <a:gd name="T23" fmla="*/ 11 h 58"/>
                <a:gd name="T24" fmla="*/ 80 w 84"/>
                <a:gd name="T25" fmla="*/ 11 h 58"/>
                <a:gd name="T26" fmla="*/ 80 w 84"/>
                <a:gd name="T27" fmla="*/ 11 h 58"/>
                <a:gd name="T28" fmla="*/ 76 w 84"/>
                <a:gd name="T29" fmla="*/ 4 h 58"/>
                <a:gd name="T30" fmla="*/ 69 w 84"/>
                <a:gd name="T31" fmla="*/ 0 h 58"/>
                <a:gd name="T32" fmla="*/ 62 w 84"/>
                <a:gd name="T33" fmla="*/ 0 h 58"/>
                <a:gd name="T34" fmla="*/ 54 w 84"/>
                <a:gd name="T35" fmla="*/ 0 h 58"/>
                <a:gd name="T36" fmla="*/ 11 w 84"/>
                <a:gd name="T37" fmla="*/ 22 h 58"/>
                <a:gd name="T38" fmla="*/ 11 w 84"/>
                <a:gd name="T39" fmla="*/ 22 h 58"/>
                <a:gd name="T40" fmla="*/ 3 w 84"/>
                <a:gd name="T41" fmla="*/ 25 h 58"/>
                <a:gd name="T42" fmla="*/ 0 w 84"/>
                <a:gd name="T43" fmla="*/ 33 h 58"/>
                <a:gd name="T44" fmla="*/ 0 w 84"/>
                <a:gd name="T45" fmla="*/ 40 h 58"/>
                <a:gd name="T46" fmla="*/ 0 w 84"/>
                <a:gd name="T47" fmla="*/ 47 h 58"/>
                <a:gd name="T48" fmla="*/ 0 w 84"/>
                <a:gd name="T49" fmla="*/ 47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4"/>
                <a:gd name="T76" fmla="*/ 0 h 58"/>
                <a:gd name="T77" fmla="*/ 84 w 84"/>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4" h="58">
                  <a:moveTo>
                    <a:pt x="0" y="47"/>
                  </a:moveTo>
                  <a:lnTo>
                    <a:pt x="0" y="47"/>
                  </a:lnTo>
                  <a:lnTo>
                    <a:pt x="7" y="55"/>
                  </a:lnTo>
                  <a:lnTo>
                    <a:pt x="11" y="58"/>
                  </a:lnTo>
                  <a:lnTo>
                    <a:pt x="18" y="58"/>
                  </a:lnTo>
                  <a:lnTo>
                    <a:pt x="29" y="58"/>
                  </a:lnTo>
                  <a:lnTo>
                    <a:pt x="73" y="36"/>
                  </a:lnTo>
                  <a:lnTo>
                    <a:pt x="76" y="33"/>
                  </a:lnTo>
                  <a:lnTo>
                    <a:pt x="84" y="25"/>
                  </a:lnTo>
                  <a:lnTo>
                    <a:pt x="84" y="18"/>
                  </a:lnTo>
                  <a:lnTo>
                    <a:pt x="80" y="11"/>
                  </a:lnTo>
                  <a:lnTo>
                    <a:pt x="76" y="4"/>
                  </a:lnTo>
                  <a:lnTo>
                    <a:pt x="69" y="0"/>
                  </a:lnTo>
                  <a:lnTo>
                    <a:pt x="62" y="0"/>
                  </a:lnTo>
                  <a:lnTo>
                    <a:pt x="54" y="0"/>
                  </a:lnTo>
                  <a:lnTo>
                    <a:pt x="11" y="22"/>
                  </a:lnTo>
                  <a:lnTo>
                    <a:pt x="3" y="25"/>
                  </a:lnTo>
                  <a:lnTo>
                    <a:pt x="0" y="33"/>
                  </a:lnTo>
                  <a:lnTo>
                    <a:pt x="0" y="40"/>
                  </a:lnTo>
                  <a:lnTo>
                    <a:pt x="0" y="47"/>
                  </a:lnTo>
                  <a:close/>
                </a:path>
              </a:pathLst>
            </a:custGeom>
            <a:solidFill>
              <a:srgbClr val="FFFFFF"/>
            </a:solidFill>
            <a:ln w="9525">
              <a:noFill/>
              <a:round/>
              <a:headEnd/>
              <a:tailEnd/>
            </a:ln>
          </p:spPr>
          <p:txBody>
            <a:bodyPr/>
            <a:lstStyle/>
            <a:p>
              <a:endParaRPr lang="en-US"/>
            </a:p>
          </p:txBody>
        </p:sp>
        <p:sp>
          <p:nvSpPr>
            <p:cNvPr id="21519" name="Freeform 16"/>
            <p:cNvSpPr>
              <a:spLocks/>
            </p:cNvSpPr>
            <p:nvPr/>
          </p:nvSpPr>
          <p:spPr bwMode="auto">
            <a:xfrm>
              <a:off x="2878" y="1886"/>
              <a:ext cx="697" cy="522"/>
            </a:xfrm>
            <a:custGeom>
              <a:avLst/>
              <a:gdLst>
                <a:gd name="T0" fmla="*/ 690 w 697"/>
                <a:gd name="T1" fmla="*/ 303 h 522"/>
                <a:gd name="T2" fmla="*/ 697 w 697"/>
                <a:gd name="T3" fmla="*/ 241 h 522"/>
                <a:gd name="T4" fmla="*/ 693 w 697"/>
                <a:gd name="T5" fmla="*/ 157 h 522"/>
                <a:gd name="T6" fmla="*/ 679 w 697"/>
                <a:gd name="T7" fmla="*/ 113 h 522"/>
                <a:gd name="T8" fmla="*/ 657 w 697"/>
                <a:gd name="T9" fmla="*/ 73 h 522"/>
                <a:gd name="T10" fmla="*/ 621 w 697"/>
                <a:gd name="T11" fmla="*/ 37 h 522"/>
                <a:gd name="T12" fmla="*/ 606 w 697"/>
                <a:gd name="T13" fmla="*/ 26 h 522"/>
                <a:gd name="T14" fmla="*/ 544 w 697"/>
                <a:gd name="T15" fmla="*/ 7 h 522"/>
                <a:gd name="T16" fmla="*/ 471 w 697"/>
                <a:gd name="T17" fmla="*/ 0 h 522"/>
                <a:gd name="T18" fmla="*/ 416 w 697"/>
                <a:gd name="T19" fmla="*/ 7 h 522"/>
                <a:gd name="T20" fmla="*/ 365 w 697"/>
                <a:gd name="T21" fmla="*/ 26 h 522"/>
                <a:gd name="T22" fmla="*/ 318 w 697"/>
                <a:gd name="T23" fmla="*/ 55 h 522"/>
                <a:gd name="T24" fmla="*/ 278 w 697"/>
                <a:gd name="T25" fmla="*/ 99 h 522"/>
                <a:gd name="T26" fmla="*/ 259 w 697"/>
                <a:gd name="T27" fmla="*/ 124 h 522"/>
                <a:gd name="T28" fmla="*/ 190 w 697"/>
                <a:gd name="T29" fmla="*/ 135 h 522"/>
                <a:gd name="T30" fmla="*/ 128 w 697"/>
                <a:gd name="T31" fmla="*/ 161 h 522"/>
                <a:gd name="T32" fmla="*/ 84 w 697"/>
                <a:gd name="T33" fmla="*/ 190 h 522"/>
                <a:gd name="T34" fmla="*/ 44 w 697"/>
                <a:gd name="T35" fmla="*/ 230 h 522"/>
                <a:gd name="T36" fmla="*/ 15 w 697"/>
                <a:gd name="T37" fmla="*/ 285 h 522"/>
                <a:gd name="T38" fmla="*/ 4 w 697"/>
                <a:gd name="T39" fmla="*/ 318 h 522"/>
                <a:gd name="T40" fmla="*/ 0 w 697"/>
                <a:gd name="T41" fmla="*/ 369 h 522"/>
                <a:gd name="T42" fmla="*/ 4 w 697"/>
                <a:gd name="T43" fmla="*/ 412 h 522"/>
                <a:gd name="T44" fmla="*/ 15 w 697"/>
                <a:gd name="T45" fmla="*/ 449 h 522"/>
                <a:gd name="T46" fmla="*/ 51 w 697"/>
                <a:gd name="T47" fmla="*/ 496 h 522"/>
                <a:gd name="T48" fmla="*/ 88 w 697"/>
                <a:gd name="T49" fmla="*/ 522 h 522"/>
                <a:gd name="T50" fmla="*/ 92 w 697"/>
                <a:gd name="T51" fmla="*/ 511 h 522"/>
                <a:gd name="T52" fmla="*/ 114 w 697"/>
                <a:gd name="T53" fmla="*/ 482 h 522"/>
                <a:gd name="T54" fmla="*/ 139 w 697"/>
                <a:gd name="T55" fmla="*/ 467 h 522"/>
                <a:gd name="T56" fmla="*/ 205 w 697"/>
                <a:gd name="T57" fmla="*/ 482 h 522"/>
                <a:gd name="T58" fmla="*/ 205 w 697"/>
                <a:gd name="T59" fmla="*/ 471 h 522"/>
                <a:gd name="T60" fmla="*/ 216 w 697"/>
                <a:gd name="T61" fmla="*/ 401 h 522"/>
                <a:gd name="T62" fmla="*/ 234 w 697"/>
                <a:gd name="T63" fmla="*/ 354 h 522"/>
                <a:gd name="T64" fmla="*/ 263 w 697"/>
                <a:gd name="T65" fmla="*/ 307 h 522"/>
                <a:gd name="T66" fmla="*/ 303 w 697"/>
                <a:gd name="T67" fmla="*/ 270 h 522"/>
                <a:gd name="T68" fmla="*/ 362 w 697"/>
                <a:gd name="T69" fmla="*/ 245 h 522"/>
                <a:gd name="T70" fmla="*/ 438 w 697"/>
                <a:gd name="T71" fmla="*/ 237 h 522"/>
                <a:gd name="T72" fmla="*/ 456 w 697"/>
                <a:gd name="T73" fmla="*/ 219 h 522"/>
                <a:gd name="T74" fmla="*/ 500 w 697"/>
                <a:gd name="T75" fmla="*/ 186 h 522"/>
                <a:gd name="T76" fmla="*/ 540 w 697"/>
                <a:gd name="T77" fmla="*/ 175 h 522"/>
                <a:gd name="T78" fmla="*/ 569 w 697"/>
                <a:gd name="T79" fmla="*/ 179 h 522"/>
                <a:gd name="T80" fmla="*/ 602 w 697"/>
                <a:gd name="T81" fmla="*/ 197 h 522"/>
                <a:gd name="T82" fmla="*/ 690 w 697"/>
                <a:gd name="T83" fmla="*/ 303 h 52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97"/>
                <a:gd name="T127" fmla="*/ 0 h 522"/>
                <a:gd name="T128" fmla="*/ 697 w 697"/>
                <a:gd name="T129" fmla="*/ 522 h 52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97" h="522">
                  <a:moveTo>
                    <a:pt x="690" y="303"/>
                  </a:moveTo>
                  <a:lnTo>
                    <a:pt x="690" y="303"/>
                  </a:lnTo>
                  <a:lnTo>
                    <a:pt x="693" y="274"/>
                  </a:lnTo>
                  <a:lnTo>
                    <a:pt x="697" y="241"/>
                  </a:lnTo>
                  <a:lnTo>
                    <a:pt x="697" y="201"/>
                  </a:lnTo>
                  <a:lnTo>
                    <a:pt x="693" y="157"/>
                  </a:lnTo>
                  <a:lnTo>
                    <a:pt x="686" y="135"/>
                  </a:lnTo>
                  <a:lnTo>
                    <a:pt x="679" y="113"/>
                  </a:lnTo>
                  <a:lnTo>
                    <a:pt x="668" y="95"/>
                  </a:lnTo>
                  <a:lnTo>
                    <a:pt x="657" y="73"/>
                  </a:lnTo>
                  <a:lnTo>
                    <a:pt x="642" y="55"/>
                  </a:lnTo>
                  <a:lnTo>
                    <a:pt x="621" y="37"/>
                  </a:lnTo>
                  <a:lnTo>
                    <a:pt x="606" y="26"/>
                  </a:lnTo>
                  <a:lnTo>
                    <a:pt x="588" y="18"/>
                  </a:lnTo>
                  <a:lnTo>
                    <a:pt x="544" y="7"/>
                  </a:lnTo>
                  <a:lnTo>
                    <a:pt x="497" y="0"/>
                  </a:lnTo>
                  <a:lnTo>
                    <a:pt x="471" y="0"/>
                  </a:lnTo>
                  <a:lnTo>
                    <a:pt x="442" y="4"/>
                  </a:lnTo>
                  <a:lnTo>
                    <a:pt x="416" y="7"/>
                  </a:lnTo>
                  <a:lnTo>
                    <a:pt x="391" y="15"/>
                  </a:lnTo>
                  <a:lnTo>
                    <a:pt x="365" y="26"/>
                  </a:lnTo>
                  <a:lnTo>
                    <a:pt x="340" y="37"/>
                  </a:lnTo>
                  <a:lnTo>
                    <a:pt x="318" y="55"/>
                  </a:lnTo>
                  <a:lnTo>
                    <a:pt x="296" y="73"/>
                  </a:lnTo>
                  <a:lnTo>
                    <a:pt x="278" y="99"/>
                  </a:lnTo>
                  <a:lnTo>
                    <a:pt x="259" y="124"/>
                  </a:lnTo>
                  <a:lnTo>
                    <a:pt x="227" y="128"/>
                  </a:lnTo>
                  <a:lnTo>
                    <a:pt x="190" y="135"/>
                  </a:lnTo>
                  <a:lnTo>
                    <a:pt x="150" y="153"/>
                  </a:lnTo>
                  <a:lnTo>
                    <a:pt x="128" y="161"/>
                  </a:lnTo>
                  <a:lnTo>
                    <a:pt x="103" y="175"/>
                  </a:lnTo>
                  <a:lnTo>
                    <a:pt x="84" y="190"/>
                  </a:lnTo>
                  <a:lnTo>
                    <a:pt x="62" y="208"/>
                  </a:lnTo>
                  <a:lnTo>
                    <a:pt x="44" y="230"/>
                  </a:lnTo>
                  <a:lnTo>
                    <a:pt x="30" y="256"/>
                  </a:lnTo>
                  <a:lnTo>
                    <a:pt x="15" y="285"/>
                  </a:lnTo>
                  <a:lnTo>
                    <a:pt x="4" y="318"/>
                  </a:lnTo>
                  <a:lnTo>
                    <a:pt x="0" y="343"/>
                  </a:lnTo>
                  <a:lnTo>
                    <a:pt x="0" y="369"/>
                  </a:lnTo>
                  <a:lnTo>
                    <a:pt x="0" y="391"/>
                  </a:lnTo>
                  <a:lnTo>
                    <a:pt x="4" y="412"/>
                  </a:lnTo>
                  <a:lnTo>
                    <a:pt x="11" y="431"/>
                  </a:lnTo>
                  <a:lnTo>
                    <a:pt x="15" y="449"/>
                  </a:lnTo>
                  <a:lnTo>
                    <a:pt x="33" y="474"/>
                  </a:lnTo>
                  <a:lnTo>
                    <a:pt x="51" y="496"/>
                  </a:lnTo>
                  <a:lnTo>
                    <a:pt x="70" y="511"/>
                  </a:lnTo>
                  <a:lnTo>
                    <a:pt x="88" y="522"/>
                  </a:lnTo>
                  <a:lnTo>
                    <a:pt x="92" y="511"/>
                  </a:lnTo>
                  <a:lnTo>
                    <a:pt x="103" y="493"/>
                  </a:lnTo>
                  <a:lnTo>
                    <a:pt x="114" y="482"/>
                  </a:lnTo>
                  <a:lnTo>
                    <a:pt x="124" y="474"/>
                  </a:lnTo>
                  <a:lnTo>
                    <a:pt x="139" y="467"/>
                  </a:lnTo>
                  <a:lnTo>
                    <a:pt x="154" y="467"/>
                  </a:lnTo>
                  <a:lnTo>
                    <a:pt x="205" y="482"/>
                  </a:lnTo>
                  <a:lnTo>
                    <a:pt x="205" y="471"/>
                  </a:lnTo>
                  <a:lnTo>
                    <a:pt x="208" y="442"/>
                  </a:lnTo>
                  <a:lnTo>
                    <a:pt x="216" y="401"/>
                  </a:lnTo>
                  <a:lnTo>
                    <a:pt x="223" y="376"/>
                  </a:lnTo>
                  <a:lnTo>
                    <a:pt x="234" y="354"/>
                  </a:lnTo>
                  <a:lnTo>
                    <a:pt x="245" y="332"/>
                  </a:lnTo>
                  <a:lnTo>
                    <a:pt x="263" y="307"/>
                  </a:lnTo>
                  <a:lnTo>
                    <a:pt x="281" y="288"/>
                  </a:lnTo>
                  <a:lnTo>
                    <a:pt x="303" y="270"/>
                  </a:lnTo>
                  <a:lnTo>
                    <a:pt x="332" y="256"/>
                  </a:lnTo>
                  <a:lnTo>
                    <a:pt x="362" y="245"/>
                  </a:lnTo>
                  <a:lnTo>
                    <a:pt x="398" y="237"/>
                  </a:lnTo>
                  <a:lnTo>
                    <a:pt x="438" y="237"/>
                  </a:lnTo>
                  <a:lnTo>
                    <a:pt x="456" y="219"/>
                  </a:lnTo>
                  <a:lnTo>
                    <a:pt x="475" y="204"/>
                  </a:lnTo>
                  <a:lnTo>
                    <a:pt x="500" y="186"/>
                  </a:lnTo>
                  <a:lnTo>
                    <a:pt x="526" y="179"/>
                  </a:lnTo>
                  <a:lnTo>
                    <a:pt x="540" y="175"/>
                  </a:lnTo>
                  <a:lnTo>
                    <a:pt x="555" y="175"/>
                  </a:lnTo>
                  <a:lnTo>
                    <a:pt x="569" y="179"/>
                  </a:lnTo>
                  <a:lnTo>
                    <a:pt x="584" y="186"/>
                  </a:lnTo>
                  <a:lnTo>
                    <a:pt x="602" y="197"/>
                  </a:lnTo>
                  <a:lnTo>
                    <a:pt x="617" y="215"/>
                  </a:lnTo>
                  <a:lnTo>
                    <a:pt x="690" y="303"/>
                  </a:lnTo>
                  <a:close/>
                </a:path>
              </a:pathLst>
            </a:custGeom>
            <a:solidFill>
              <a:srgbClr val="000000"/>
            </a:solidFill>
            <a:ln w="9525">
              <a:noFill/>
              <a:round/>
              <a:headEnd/>
              <a:tailEnd/>
            </a:ln>
          </p:spPr>
          <p:txBody>
            <a:bodyPr/>
            <a:lstStyle/>
            <a:p>
              <a:endParaRPr lang="en-US"/>
            </a:p>
          </p:txBody>
        </p:sp>
        <p:sp>
          <p:nvSpPr>
            <p:cNvPr id="21520" name="Freeform 17"/>
            <p:cNvSpPr>
              <a:spLocks/>
            </p:cNvSpPr>
            <p:nvPr/>
          </p:nvSpPr>
          <p:spPr bwMode="auto">
            <a:xfrm>
              <a:off x="3214" y="2536"/>
              <a:ext cx="423" cy="839"/>
            </a:xfrm>
            <a:custGeom>
              <a:avLst/>
              <a:gdLst>
                <a:gd name="T0" fmla="*/ 190 w 423"/>
                <a:gd name="T1" fmla="*/ 3 h 839"/>
                <a:gd name="T2" fmla="*/ 190 w 423"/>
                <a:gd name="T3" fmla="*/ 3 h 839"/>
                <a:gd name="T4" fmla="*/ 171 w 423"/>
                <a:gd name="T5" fmla="*/ 0 h 839"/>
                <a:gd name="T6" fmla="*/ 146 w 423"/>
                <a:gd name="T7" fmla="*/ 3 h 839"/>
                <a:gd name="T8" fmla="*/ 120 w 423"/>
                <a:gd name="T9" fmla="*/ 7 h 839"/>
                <a:gd name="T10" fmla="*/ 88 w 423"/>
                <a:gd name="T11" fmla="*/ 18 h 839"/>
                <a:gd name="T12" fmla="*/ 55 w 423"/>
                <a:gd name="T13" fmla="*/ 32 h 839"/>
                <a:gd name="T14" fmla="*/ 40 w 423"/>
                <a:gd name="T15" fmla="*/ 43 h 839"/>
                <a:gd name="T16" fmla="*/ 26 w 423"/>
                <a:gd name="T17" fmla="*/ 58 h 839"/>
                <a:gd name="T18" fmla="*/ 11 w 423"/>
                <a:gd name="T19" fmla="*/ 76 h 839"/>
                <a:gd name="T20" fmla="*/ 0 w 423"/>
                <a:gd name="T21" fmla="*/ 94 h 839"/>
                <a:gd name="T22" fmla="*/ 0 w 423"/>
                <a:gd name="T23" fmla="*/ 94 h 839"/>
                <a:gd name="T24" fmla="*/ 7 w 423"/>
                <a:gd name="T25" fmla="*/ 131 h 839"/>
                <a:gd name="T26" fmla="*/ 36 w 423"/>
                <a:gd name="T27" fmla="*/ 237 h 839"/>
                <a:gd name="T28" fmla="*/ 84 w 423"/>
                <a:gd name="T29" fmla="*/ 386 h 839"/>
                <a:gd name="T30" fmla="*/ 113 w 423"/>
                <a:gd name="T31" fmla="*/ 474 h 839"/>
                <a:gd name="T32" fmla="*/ 150 w 423"/>
                <a:gd name="T33" fmla="*/ 569 h 839"/>
                <a:gd name="T34" fmla="*/ 150 w 423"/>
                <a:gd name="T35" fmla="*/ 569 h 839"/>
                <a:gd name="T36" fmla="*/ 146 w 423"/>
                <a:gd name="T37" fmla="*/ 565 h 839"/>
                <a:gd name="T38" fmla="*/ 146 w 423"/>
                <a:gd name="T39" fmla="*/ 565 h 839"/>
                <a:gd name="T40" fmla="*/ 157 w 423"/>
                <a:gd name="T41" fmla="*/ 601 h 839"/>
                <a:gd name="T42" fmla="*/ 179 w 423"/>
                <a:gd name="T43" fmla="*/ 682 h 839"/>
                <a:gd name="T44" fmla="*/ 186 w 423"/>
                <a:gd name="T45" fmla="*/ 729 h 839"/>
                <a:gd name="T46" fmla="*/ 193 w 423"/>
                <a:gd name="T47" fmla="*/ 777 h 839"/>
                <a:gd name="T48" fmla="*/ 193 w 423"/>
                <a:gd name="T49" fmla="*/ 813 h 839"/>
                <a:gd name="T50" fmla="*/ 190 w 423"/>
                <a:gd name="T51" fmla="*/ 828 h 839"/>
                <a:gd name="T52" fmla="*/ 186 w 423"/>
                <a:gd name="T53" fmla="*/ 839 h 839"/>
                <a:gd name="T54" fmla="*/ 186 w 423"/>
                <a:gd name="T55" fmla="*/ 839 h 839"/>
                <a:gd name="T56" fmla="*/ 223 w 423"/>
                <a:gd name="T57" fmla="*/ 839 h 839"/>
                <a:gd name="T58" fmla="*/ 255 w 423"/>
                <a:gd name="T59" fmla="*/ 835 h 839"/>
                <a:gd name="T60" fmla="*/ 285 w 423"/>
                <a:gd name="T61" fmla="*/ 828 h 839"/>
                <a:gd name="T62" fmla="*/ 285 w 423"/>
                <a:gd name="T63" fmla="*/ 828 h 839"/>
                <a:gd name="T64" fmla="*/ 292 w 423"/>
                <a:gd name="T65" fmla="*/ 824 h 839"/>
                <a:gd name="T66" fmla="*/ 306 w 423"/>
                <a:gd name="T67" fmla="*/ 820 h 839"/>
                <a:gd name="T68" fmla="*/ 321 w 423"/>
                <a:gd name="T69" fmla="*/ 809 h 839"/>
                <a:gd name="T70" fmla="*/ 336 w 423"/>
                <a:gd name="T71" fmla="*/ 795 h 839"/>
                <a:gd name="T72" fmla="*/ 336 w 423"/>
                <a:gd name="T73" fmla="*/ 795 h 839"/>
                <a:gd name="T74" fmla="*/ 423 w 423"/>
                <a:gd name="T75" fmla="*/ 700 h 839"/>
                <a:gd name="T76" fmla="*/ 423 w 423"/>
                <a:gd name="T77" fmla="*/ 700 h 839"/>
                <a:gd name="T78" fmla="*/ 361 w 423"/>
                <a:gd name="T79" fmla="*/ 558 h 839"/>
                <a:gd name="T80" fmla="*/ 314 w 423"/>
                <a:gd name="T81" fmla="*/ 441 h 839"/>
                <a:gd name="T82" fmla="*/ 285 w 423"/>
                <a:gd name="T83" fmla="*/ 350 h 839"/>
                <a:gd name="T84" fmla="*/ 259 w 423"/>
                <a:gd name="T85" fmla="*/ 273 h 839"/>
                <a:gd name="T86" fmla="*/ 230 w 423"/>
                <a:gd name="T87" fmla="*/ 142 h 839"/>
                <a:gd name="T88" fmla="*/ 212 w 423"/>
                <a:gd name="T89" fmla="*/ 76 h 839"/>
                <a:gd name="T90" fmla="*/ 190 w 423"/>
                <a:gd name="T91" fmla="*/ 3 h 839"/>
                <a:gd name="T92" fmla="*/ 190 w 423"/>
                <a:gd name="T93" fmla="*/ 3 h 83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23"/>
                <a:gd name="T142" fmla="*/ 0 h 839"/>
                <a:gd name="T143" fmla="*/ 423 w 423"/>
                <a:gd name="T144" fmla="*/ 839 h 83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23" h="839">
                  <a:moveTo>
                    <a:pt x="190" y="3"/>
                  </a:moveTo>
                  <a:lnTo>
                    <a:pt x="190" y="3"/>
                  </a:lnTo>
                  <a:lnTo>
                    <a:pt x="171" y="0"/>
                  </a:lnTo>
                  <a:lnTo>
                    <a:pt x="146" y="3"/>
                  </a:lnTo>
                  <a:lnTo>
                    <a:pt x="120" y="7"/>
                  </a:lnTo>
                  <a:lnTo>
                    <a:pt x="88" y="18"/>
                  </a:lnTo>
                  <a:lnTo>
                    <a:pt x="55" y="32"/>
                  </a:lnTo>
                  <a:lnTo>
                    <a:pt x="40" y="43"/>
                  </a:lnTo>
                  <a:lnTo>
                    <a:pt x="26" y="58"/>
                  </a:lnTo>
                  <a:lnTo>
                    <a:pt x="11" y="76"/>
                  </a:lnTo>
                  <a:lnTo>
                    <a:pt x="0" y="94"/>
                  </a:lnTo>
                  <a:lnTo>
                    <a:pt x="7" y="131"/>
                  </a:lnTo>
                  <a:lnTo>
                    <a:pt x="36" y="237"/>
                  </a:lnTo>
                  <a:lnTo>
                    <a:pt x="84" y="386"/>
                  </a:lnTo>
                  <a:lnTo>
                    <a:pt x="113" y="474"/>
                  </a:lnTo>
                  <a:lnTo>
                    <a:pt x="150" y="569"/>
                  </a:lnTo>
                  <a:lnTo>
                    <a:pt x="146" y="565"/>
                  </a:lnTo>
                  <a:lnTo>
                    <a:pt x="157" y="601"/>
                  </a:lnTo>
                  <a:lnTo>
                    <a:pt x="179" y="682"/>
                  </a:lnTo>
                  <a:lnTo>
                    <a:pt x="186" y="729"/>
                  </a:lnTo>
                  <a:lnTo>
                    <a:pt x="193" y="777"/>
                  </a:lnTo>
                  <a:lnTo>
                    <a:pt x="193" y="813"/>
                  </a:lnTo>
                  <a:lnTo>
                    <a:pt x="190" y="828"/>
                  </a:lnTo>
                  <a:lnTo>
                    <a:pt x="186" y="839"/>
                  </a:lnTo>
                  <a:lnTo>
                    <a:pt x="223" y="839"/>
                  </a:lnTo>
                  <a:lnTo>
                    <a:pt x="255" y="835"/>
                  </a:lnTo>
                  <a:lnTo>
                    <a:pt x="285" y="828"/>
                  </a:lnTo>
                  <a:lnTo>
                    <a:pt x="292" y="824"/>
                  </a:lnTo>
                  <a:lnTo>
                    <a:pt x="306" y="820"/>
                  </a:lnTo>
                  <a:lnTo>
                    <a:pt x="321" y="809"/>
                  </a:lnTo>
                  <a:lnTo>
                    <a:pt x="336" y="795"/>
                  </a:lnTo>
                  <a:lnTo>
                    <a:pt x="423" y="700"/>
                  </a:lnTo>
                  <a:lnTo>
                    <a:pt x="361" y="558"/>
                  </a:lnTo>
                  <a:lnTo>
                    <a:pt x="314" y="441"/>
                  </a:lnTo>
                  <a:lnTo>
                    <a:pt x="285" y="350"/>
                  </a:lnTo>
                  <a:lnTo>
                    <a:pt x="259" y="273"/>
                  </a:lnTo>
                  <a:lnTo>
                    <a:pt x="230" y="142"/>
                  </a:lnTo>
                  <a:lnTo>
                    <a:pt x="212" y="76"/>
                  </a:lnTo>
                  <a:lnTo>
                    <a:pt x="190" y="3"/>
                  </a:lnTo>
                  <a:close/>
                </a:path>
              </a:pathLst>
            </a:custGeom>
            <a:solidFill>
              <a:srgbClr val="000000"/>
            </a:solidFill>
            <a:ln w="9525">
              <a:noFill/>
              <a:round/>
              <a:headEnd/>
              <a:tailEnd/>
            </a:ln>
          </p:spPr>
          <p:txBody>
            <a:bodyPr/>
            <a:lstStyle/>
            <a:p>
              <a:endParaRPr lang="en-US"/>
            </a:p>
          </p:txBody>
        </p:sp>
        <p:sp>
          <p:nvSpPr>
            <p:cNvPr id="21521" name="Freeform 18"/>
            <p:cNvSpPr>
              <a:spLocks/>
            </p:cNvSpPr>
            <p:nvPr/>
          </p:nvSpPr>
          <p:spPr bwMode="auto">
            <a:xfrm>
              <a:off x="3298" y="2601"/>
              <a:ext cx="55" cy="106"/>
            </a:xfrm>
            <a:custGeom>
              <a:avLst/>
              <a:gdLst>
                <a:gd name="T0" fmla="*/ 0 w 55"/>
                <a:gd name="T1" fmla="*/ 0 h 106"/>
                <a:gd name="T2" fmla="*/ 29 w 55"/>
                <a:gd name="T3" fmla="*/ 15 h 106"/>
                <a:gd name="T4" fmla="*/ 55 w 55"/>
                <a:gd name="T5" fmla="*/ 106 h 106"/>
                <a:gd name="T6" fmla="*/ 0 w 55"/>
                <a:gd name="T7" fmla="*/ 0 h 106"/>
                <a:gd name="T8" fmla="*/ 0 60000 65536"/>
                <a:gd name="T9" fmla="*/ 0 60000 65536"/>
                <a:gd name="T10" fmla="*/ 0 60000 65536"/>
                <a:gd name="T11" fmla="*/ 0 60000 65536"/>
                <a:gd name="T12" fmla="*/ 0 w 55"/>
                <a:gd name="T13" fmla="*/ 0 h 106"/>
                <a:gd name="T14" fmla="*/ 55 w 55"/>
                <a:gd name="T15" fmla="*/ 106 h 106"/>
              </a:gdLst>
              <a:ahLst/>
              <a:cxnLst>
                <a:cxn ang="T8">
                  <a:pos x="T0" y="T1"/>
                </a:cxn>
                <a:cxn ang="T9">
                  <a:pos x="T2" y="T3"/>
                </a:cxn>
                <a:cxn ang="T10">
                  <a:pos x="T4" y="T5"/>
                </a:cxn>
                <a:cxn ang="T11">
                  <a:pos x="T6" y="T7"/>
                </a:cxn>
              </a:cxnLst>
              <a:rect l="T12" t="T13" r="T14" b="T15"/>
              <a:pathLst>
                <a:path w="55" h="106">
                  <a:moveTo>
                    <a:pt x="0" y="0"/>
                  </a:moveTo>
                  <a:lnTo>
                    <a:pt x="29" y="15"/>
                  </a:lnTo>
                  <a:lnTo>
                    <a:pt x="55" y="106"/>
                  </a:lnTo>
                  <a:lnTo>
                    <a:pt x="0" y="0"/>
                  </a:lnTo>
                  <a:close/>
                </a:path>
              </a:pathLst>
            </a:custGeom>
            <a:solidFill>
              <a:srgbClr val="FFFFFF"/>
            </a:solidFill>
            <a:ln w="9525">
              <a:noFill/>
              <a:round/>
              <a:headEnd/>
              <a:tailEnd/>
            </a:ln>
          </p:spPr>
          <p:txBody>
            <a:bodyPr/>
            <a:lstStyle/>
            <a:p>
              <a:endParaRPr lang="en-US"/>
            </a:p>
          </p:txBody>
        </p:sp>
        <p:sp>
          <p:nvSpPr>
            <p:cNvPr id="21522" name="Freeform 19"/>
            <p:cNvSpPr>
              <a:spLocks/>
            </p:cNvSpPr>
            <p:nvPr/>
          </p:nvSpPr>
          <p:spPr bwMode="auto">
            <a:xfrm>
              <a:off x="3349" y="2568"/>
              <a:ext cx="55" cy="117"/>
            </a:xfrm>
            <a:custGeom>
              <a:avLst/>
              <a:gdLst>
                <a:gd name="T0" fmla="*/ 4 w 55"/>
                <a:gd name="T1" fmla="*/ 0 h 117"/>
                <a:gd name="T2" fmla="*/ 0 w 55"/>
                <a:gd name="T3" fmla="*/ 40 h 117"/>
                <a:gd name="T4" fmla="*/ 55 w 55"/>
                <a:gd name="T5" fmla="*/ 117 h 117"/>
                <a:gd name="T6" fmla="*/ 4 w 55"/>
                <a:gd name="T7" fmla="*/ 0 h 117"/>
                <a:gd name="T8" fmla="*/ 0 60000 65536"/>
                <a:gd name="T9" fmla="*/ 0 60000 65536"/>
                <a:gd name="T10" fmla="*/ 0 60000 65536"/>
                <a:gd name="T11" fmla="*/ 0 60000 65536"/>
                <a:gd name="T12" fmla="*/ 0 w 55"/>
                <a:gd name="T13" fmla="*/ 0 h 117"/>
                <a:gd name="T14" fmla="*/ 55 w 55"/>
                <a:gd name="T15" fmla="*/ 117 h 117"/>
              </a:gdLst>
              <a:ahLst/>
              <a:cxnLst>
                <a:cxn ang="T8">
                  <a:pos x="T0" y="T1"/>
                </a:cxn>
                <a:cxn ang="T9">
                  <a:pos x="T2" y="T3"/>
                </a:cxn>
                <a:cxn ang="T10">
                  <a:pos x="T4" y="T5"/>
                </a:cxn>
                <a:cxn ang="T11">
                  <a:pos x="T6" y="T7"/>
                </a:cxn>
              </a:cxnLst>
              <a:rect l="T12" t="T13" r="T14" b="T15"/>
              <a:pathLst>
                <a:path w="55" h="117">
                  <a:moveTo>
                    <a:pt x="4" y="0"/>
                  </a:moveTo>
                  <a:lnTo>
                    <a:pt x="0" y="40"/>
                  </a:lnTo>
                  <a:lnTo>
                    <a:pt x="55" y="117"/>
                  </a:lnTo>
                  <a:lnTo>
                    <a:pt x="4" y="0"/>
                  </a:lnTo>
                  <a:close/>
                </a:path>
              </a:pathLst>
            </a:custGeom>
            <a:solidFill>
              <a:srgbClr val="FFFFFF"/>
            </a:solidFill>
            <a:ln w="9525">
              <a:noFill/>
              <a:round/>
              <a:headEnd/>
              <a:tailEnd/>
            </a:ln>
          </p:spPr>
          <p:txBody>
            <a:bodyPr/>
            <a:lstStyle/>
            <a:p>
              <a:endParaRPr lang="en-US"/>
            </a:p>
          </p:txBody>
        </p:sp>
        <p:sp>
          <p:nvSpPr>
            <p:cNvPr id="21523" name="Freeform 20"/>
            <p:cNvSpPr>
              <a:spLocks/>
            </p:cNvSpPr>
            <p:nvPr/>
          </p:nvSpPr>
          <p:spPr bwMode="auto">
            <a:xfrm>
              <a:off x="3364" y="2349"/>
              <a:ext cx="62" cy="19"/>
            </a:xfrm>
            <a:custGeom>
              <a:avLst/>
              <a:gdLst>
                <a:gd name="T0" fmla="*/ 3 w 62"/>
                <a:gd name="T1" fmla="*/ 4 h 19"/>
                <a:gd name="T2" fmla="*/ 3 w 62"/>
                <a:gd name="T3" fmla="*/ 4 h 19"/>
                <a:gd name="T4" fmla="*/ 0 w 62"/>
                <a:gd name="T5" fmla="*/ 8 h 19"/>
                <a:gd name="T6" fmla="*/ 0 w 62"/>
                <a:gd name="T7" fmla="*/ 15 h 19"/>
                <a:gd name="T8" fmla="*/ 0 w 62"/>
                <a:gd name="T9" fmla="*/ 15 h 19"/>
                <a:gd name="T10" fmla="*/ 3 w 62"/>
                <a:gd name="T11" fmla="*/ 19 h 19"/>
                <a:gd name="T12" fmla="*/ 11 w 62"/>
                <a:gd name="T13" fmla="*/ 19 h 19"/>
                <a:gd name="T14" fmla="*/ 11 w 62"/>
                <a:gd name="T15" fmla="*/ 19 h 19"/>
                <a:gd name="T16" fmla="*/ 25 w 62"/>
                <a:gd name="T17" fmla="*/ 15 h 19"/>
                <a:gd name="T18" fmla="*/ 40 w 62"/>
                <a:gd name="T19" fmla="*/ 15 h 19"/>
                <a:gd name="T20" fmla="*/ 54 w 62"/>
                <a:gd name="T21" fmla="*/ 19 h 19"/>
                <a:gd name="T22" fmla="*/ 54 w 62"/>
                <a:gd name="T23" fmla="*/ 19 h 19"/>
                <a:gd name="T24" fmla="*/ 58 w 62"/>
                <a:gd name="T25" fmla="*/ 19 h 19"/>
                <a:gd name="T26" fmla="*/ 62 w 62"/>
                <a:gd name="T27" fmla="*/ 15 h 19"/>
                <a:gd name="T28" fmla="*/ 62 w 62"/>
                <a:gd name="T29" fmla="*/ 15 h 19"/>
                <a:gd name="T30" fmla="*/ 62 w 62"/>
                <a:gd name="T31" fmla="*/ 8 h 19"/>
                <a:gd name="T32" fmla="*/ 58 w 62"/>
                <a:gd name="T33" fmla="*/ 4 h 19"/>
                <a:gd name="T34" fmla="*/ 58 w 62"/>
                <a:gd name="T35" fmla="*/ 4 h 19"/>
                <a:gd name="T36" fmla="*/ 40 w 62"/>
                <a:gd name="T37" fmla="*/ 0 h 19"/>
                <a:gd name="T38" fmla="*/ 21 w 62"/>
                <a:gd name="T39" fmla="*/ 0 h 19"/>
                <a:gd name="T40" fmla="*/ 3 w 62"/>
                <a:gd name="T41" fmla="*/ 4 h 19"/>
                <a:gd name="T42" fmla="*/ 3 w 62"/>
                <a:gd name="T43" fmla="*/ 4 h 1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2"/>
                <a:gd name="T67" fmla="*/ 0 h 19"/>
                <a:gd name="T68" fmla="*/ 62 w 62"/>
                <a:gd name="T69" fmla="*/ 19 h 1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2" h="19">
                  <a:moveTo>
                    <a:pt x="3" y="4"/>
                  </a:moveTo>
                  <a:lnTo>
                    <a:pt x="3" y="4"/>
                  </a:lnTo>
                  <a:lnTo>
                    <a:pt x="0" y="8"/>
                  </a:lnTo>
                  <a:lnTo>
                    <a:pt x="0" y="15"/>
                  </a:lnTo>
                  <a:lnTo>
                    <a:pt x="3" y="19"/>
                  </a:lnTo>
                  <a:lnTo>
                    <a:pt x="11" y="19"/>
                  </a:lnTo>
                  <a:lnTo>
                    <a:pt x="25" y="15"/>
                  </a:lnTo>
                  <a:lnTo>
                    <a:pt x="40" y="15"/>
                  </a:lnTo>
                  <a:lnTo>
                    <a:pt x="54" y="19"/>
                  </a:lnTo>
                  <a:lnTo>
                    <a:pt x="58" y="19"/>
                  </a:lnTo>
                  <a:lnTo>
                    <a:pt x="62" y="15"/>
                  </a:lnTo>
                  <a:lnTo>
                    <a:pt x="62" y="8"/>
                  </a:lnTo>
                  <a:lnTo>
                    <a:pt x="58" y="4"/>
                  </a:lnTo>
                  <a:lnTo>
                    <a:pt x="40" y="0"/>
                  </a:lnTo>
                  <a:lnTo>
                    <a:pt x="21" y="0"/>
                  </a:lnTo>
                  <a:lnTo>
                    <a:pt x="3" y="4"/>
                  </a:lnTo>
                  <a:close/>
                </a:path>
              </a:pathLst>
            </a:custGeom>
            <a:solidFill>
              <a:srgbClr val="000000"/>
            </a:solidFill>
            <a:ln w="9525">
              <a:noFill/>
              <a:round/>
              <a:headEnd/>
              <a:tailEnd/>
            </a:ln>
          </p:spPr>
          <p:txBody>
            <a:bodyPr/>
            <a:lstStyle/>
            <a:p>
              <a:endParaRPr lang="en-US"/>
            </a:p>
          </p:txBody>
        </p:sp>
        <p:sp>
          <p:nvSpPr>
            <p:cNvPr id="21524" name="Freeform 21"/>
            <p:cNvSpPr>
              <a:spLocks/>
            </p:cNvSpPr>
            <p:nvPr/>
          </p:nvSpPr>
          <p:spPr bwMode="auto">
            <a:xfrm>
              <a:off x="3411" y="3167"/>
              <a:ext cx="252" cy="310"/>
            </a:xfrm>
            <a:custGeom>
              <a:avLst/>
              <a:gdLst>
                <a:gd name="T0" fmla="*/ 15 w 252"/>
                <a:gd name="T1" fmla="*/ 124 h 310"/>
                <a:gd name="T2" fmla="*/ 0 w 252"/>
                <a:gd name="T3" fmla="*/ 310 h 310"/>
                <a:gd name="T4" fmla="*/ 252 w 252"/>
                <a:gd name="T5" fmla="*/ 310 h 310"/>
                <a:gd name="T6" fmla="*/ 252 w 252"/>
                <a:gd name="T7" fmla="*/ 310 h 310"/>
                <a:gd name="T8" fmla="*/ 233 w 252"/>
                <a:gd name="T9" fmla="*/ 211 h 310"/>
                <a:gd name="T10" fmla="*/ 215 w 252"/>
                <a:gd name="T11" fmla="*/ 120 h 310"/>
                <a:gd name="T12" fmla="*/ 190 w 252"/>
                <a:gd name="T13" fmla="*/ 32 h 310"/>
                <a:gd name="T14" fmla="*/ 190 w 252"/>
                <a:gd name="T15" fmla="*/ 32 h 310"/>
                <a:gd name="T16" fmla="*/ 182 w 252"/>
                <a:gd name="T17" fmla="*/ 14 h 310"/>
                <a:gd name="T18" fmla="*/ 171 w 252"/>
                <a:gd name="T19" fmla="*/ 3 h 310"/>
                <a:gd name="T20" fmla="*/ 160 w 252"/>
                <a:gd name="T21" fmla="*/ 0 h 310"/>
                <a:gd name="T22" fmla="*/ 146 w 252"/>
                <a:gd name="T23" fmla="*/ 0 h 310"/>
                <a:gd name="T24" fmla="*/ 131 w 252"/>
                <a:gd name="T25" fmla="*/ 7 h 310"/>
                <a:gd name="T26" fmla="*/ 117 w 252"/>
                <a:gd name="T27" fmla="*/ 14 h 310"/>
                <a:gd name="T28" fmla="*/ 88 w 252"/>
                <a:gd name="T29" fmla="*/ 36 h 310"/>
                <a:gd name="T30" fmla="*/ 58 w 252"/>
                <a:gd name="T31" fmla="*/ 69 h 310"/>
                <a:gd name="T32" fmla="*/ 36 w 252"/>
                <a:gd name="T33" fmla="*/ 94 h 310"/>
                <a:gd name="T34" fmla="*/ 15 w 252"/>
                <a:gd name="T35" fmla="*/ 124 h 310"/>
                <a:gd name="T36" fmla="*/ 15 w 252"/>
                <a:gd name="T37" fmla="*/ 124 h 3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2"/>
                <a:gd name="T58" fmla="*/ 0 h 310"/>
                <a:gd name="T59" fmla="*/ 252 w 252"/>
                <a:gd name="T60" fmla="*/ 310 h 3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2" h="310">
                  <a:moveTo>
                    <a:pt x="15" y="124"/>
                  </a:moveTo>
                  <a:lnTo>
                    <a:pt x="0" y="310"/>
                  </a:lnTo>
                  <a:lnTo>
                    <a:pt x="252" y="310"/>
                  </a:lnTo>
                  <a:lnTo>
                    <a:pt x="233" y="211"/>
                  </a:lnTo>
                  <a:lnTo>
                    <a:pt x="215" y="120"/>
                  </a:lnTo>
                  <a:lnTo>
                    <a:pt x="190" y="32"/>
                  </a:lnTo>
                  <a:lnTo>
                    <a:pt x="182" y="14"/>
                  </a:lnTo>
                  <a:lnTo>
                    <a:pt x="171" y="3"/>
                  </a:lnTo>
                  <a:lnTo>
                    <a:pt x="160" y="0"/>
                  </a:lnTo>
                  <a:lnTo>
                    <a:pt x="146" y="0"/>
                  </a:lnTo>
                  <a:lnTo>
                    <a:pt x="131" y="7"/>
                  </a:lnTo>
                  <a:lnTo>
                    <a:pt x="117" y="14"/>
                  </a:lnTo>
                  <a:lnTo>
                    <a:pt x="88" y="36"/>
                  </a:lnTo>
                  <a:lnTo>
                    <a:pt x="58" y="69"/>
                  </a:lnTo>
                  <a:lnTo>
                    <a:pt x="36" y="94"/>
                  </a:lnTo>
                  <a:lnTo>
                    <a:pt x="15" y="124"/>
                  </a:lnTo>
                  <a:close/>
                </a:path>
              </a:pathLst>
            </a:custGeom>
            <a:solidFill>
              <a:srgbClr val="000000"/>
            </a:solidFill>
            <a:ln w="9525">
              <a:noFill/>
              <a:round/>
              <a:headEnd/>
              <a:tailEnd/>
            </a:ln>
          </p:spPr>
          <p:txBody>
            <a:bodyPr/>
            <a:lstStyle/>
            <a:p>
              <a:endParaRPr lang="en-US"/>
            </a:p>
          </p:txBody>
        </p:sp>
        <p:sp>
          <p:nvSpPr>
            <p:cNvPr id="21525" name="Freeform 22"/>
            <p:cNvSpPr>
              <a:spLocks/>
            </p:cNvSpPr>
            <p:nvPr/>
          </p:nvSpPr>
          <p:spPr bwMode="auto">
            <a:xfrm>
              <a:off x="2871" y="2627"/>
              <a:ext cx="562" cy="726"/>
            </a:xfrm>
            <a:custGeom>
              <a:avLst/>
              <a:gdLst>
                <a:gd name="T0" fmla="*/ 0 w 562"/>
                <a:gd name="T1" fmla="*/ 543 h 726"/>
                <a:gd name="T2" fmla="*/ 0 w 562"/>
                <a:gd name="T3" fmla="*/ 572 h 726"/>
                <a:gd name="T4" fmla="*/ 26 w 562"/>
                <a:gd name="T5" fmla="*/ 580 h 726"/>
                <a:gd name="T6" fmla="*/ 26 w 562"/>
                <a:gd name="T7" fmla="*/ 580 h 726"/>
                <a:gd name="T8" fmla="*/ 73 w 562"/>
                <a:gd name="T9" fmla="*/ 587 h 726"/>
                <a:gd name="T10" fmla="*/ 193 w 562"/>
                <a:gd name="T11" fmla="*/ 616 h 726"/>
                <a:gd name="T12" fmla="*/ 274 w 562"/>
                <a:gd name="T13" fmla="*/ 638 h 726"/>
                <a:gd name="T14" fmla="*/ 358 w 562"/>
                <a:gd name="T15" fmla="*/ 664 h 726"/>
                <a:gd name="T16" fmla="*/ 449 w 562"/>
                <a:gd name="T17" fmla="*/ 693 h 726"/>
                <a:gd name="T18" fmla="*/ 536 w 562"/>
                <a:gd name="T19" fmla="*/ 726 h 726"/>
                <a:gd name="T20" fmla="*/ 562 w 562"/>
                <a:gd name="T21" fmla="*/ 660 h 726"/>
                <a:gd name="T22" fmla="*/ 562 w 562"/>
                <a:gd name="T23" fmla="*/ 660 h 726"/>
                <a:gd name="T24" fmla="*/ 489 w 562"/>
                <a:gd name="T25" fmla="*/ 634 h 726"/>
                <a:gd name="T26" fmla="*/ 416 w 562"/>
                <a:gd name="T27" fmla="*/ 609 h 726"/>
                <a:gd name="T28" fmla="*/ 274 w 562"/>
                <a:gd name="T29" fmla="*/ 569 h 726"/>
                <a:gd name="T30" fmla="*/ 157 w 562"/>
                <a:gd name="T31" fmla="*/ 540 h 726"/>
                <a:gd name="T32" fmla="*/ 73 w 562"/>
                <a:gd name="T33" fmla="*/ 518 h 726"/>
                <a:gd name="T34" fmla="*/ 73 w 562"/>
                <a:gd name="T35" fmla="*/ 518 h 726"/>
                <a:gd name="T36" fmla="*/ 91 w 562"/>
                <a:gd name="T37" fmla="*/ 474 h 726"/>
                <a:gd name="T38" fmla="*/ 121 w 562"/>
                <a:gd name="T39" fmla="*/ 419 h 726"/>
                <a:gd name="T40" fmla="*/ 161 w 562"/>
                <a:gd name="T41" fmla="*/ 357 h 726"/>
                <a:gd name="T42" fmla="*/ 204 w 562"/>
                <a:gd name="T43" fmla="*/ 292 h 726"/>
                <a:gd name="T44" fmla="*/ 303 w 562"/>
                <a:gd name="T45" fmla="*/ 160 h 726"/>
                <a:gd name="T46" fmla="*/ 401 w 562"/>
                <a:gd name="T47" fmla="*/ 44 h 726"/>
                <a:gd name="T48" fmla="*/ 350 w 562"/>
                <a:gd name="T49" fmla="*/ 0 h 726"/>
                <a:gd name="T50" fmla="*/ 350 w 562"/>
                <a:gd name="T51" fmla="*/ 0 h 726"/>
                <a:gd name="T52" fmla="*/ 281 w 562"/>
                <a:gd name="T53" fmla="*/ 80 h 726"/>
                <a:gd name="T54" fmla="*/ 223 w 562"/>
                <a:gd name="T55" fmla="*/ 153 h 726"/>
                <a:gd name="T56" fmla="*/ 164 w 562"/>
                <a:gd name="T57" fmla="*/ 233 h 726"/>
                <a:gd name="T58" fmla="*/ 102 w 562"/>
                <a:gd name="T59" fmla="*/ 321 h 726"/>
                <a:gd name="T60" fmla="*/ 51 w 562"/>
                <a:gd name="T61" fmla="*/ 405 h 726"/>
                <a:gd name="T62" fmla="*/ 29 w 562"/>
                <a:gd name="T63" fmla="*/ 445 h 726"/>
                <a:gd name="T64" fmla="*/ 15 w 562"/>
                <a:gd name="T65" fmla="*/ 481 h 726"/>
                <a:gd name="T66" fmla="*/ 4 w 562"/>
                <a:gd name="T67" fmla="*/ 514 h 726"/>
                <a:gd name="T68" fmla="*/ 0 w 562"/>
                <a:gd name="T69" fmla="*/ 543 h 726"/>
                <a:gd name="T70" fmla="*/ 0 w 562"/>
                <a:gd name="T71" fmla="*/ 543 h 7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62"/>
                <a:gd name="T109" fmla="*/ 0 h 726"/>
                <a:gd name="T110" fmla="*/ 562 w 562"/>
                <a:gd name="T111" fmla="*/ 726 h 7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62" h="726">
                  <a:moveTo>
                    <a:pt x="0" y="543"/>
                  </a:moveTo>
                  <a:lnTo>
                    <a:pt x="0" y="572"/>
                  </a:lnTo>
                  <a:lnTo>
                    <a:pt x="26" y="580"/>
                  </a:lnTo>
                  <a:lnTo>
                    <a:pt x="73" y="587"/>
                  </a:lnTo>
                  <a:lnTo>
                    <a:pt x="193" y="616"/>
                  </a:lnTo>
                  <a:lnTo>
                    <a:pt x="274" y="638"/>
                  </a:lnTo>
                  <a:lnTo>
                    <a:pt x="358" y="664"/>
                  </a:lnTo>
                  <a:lnTo>
                    <a:pt x="449" y="693"/>
                  </a:lnTo>
                  <a:lnTo>
                    <a:pt x="536" y="726"/>
                  </a:lnTo>
                  <a:lnTo>
                    <a:pt x="562" y="660"/>
                  </a:lnTo>
                  <a:lnTo>
                    <a:pt x="489" y="634"/>
                  </a:lnTo>
                  <a:lnTo>
                    <a:pt x="416" y="609"/>
                  </a:lnTo>
                  <a:lnTo>
                    <a:pt x="274" y="569"/>
                  </a:lnTo>
                  <a:lnTo>
                    <a:pt x="157" y="540"/>
                  </a:lnTo>
                  <a:lnTo>
                    <a:pt x="73" y="518"/>
                  </a:lnTo>
                  <a:lnTo>
                    <a:pt x="91" y="474"/>
                  </a:lnTo>
                  <a:lnTo>
                    <a:pt x="121" y="419"/>
                  </a:lnTo>
                  <a:lnTo>
                    <a:pt x="161" y="357"/>
                  </a:lnTo>
                  <a:lnTo>
                    <a:pt x="204" y="292"/>
                  </a:lnTo>
                  <a:lnTo>
                    <a:pt x="303" y="160"/>
                  </a:lnTo>
                  <a:lnTo>
                    <a:pt x="401" y="44"/>
                  </a:lnTo>
                  <a:lnTo>
                    <a:pt x="350" y="0"/>
                  </a:lnTo>
                  <a:lnTo>
                    <a:pt x="281" y="80"/>
                  </a:lnTo>
                  <a:lnTo>
                    <a:pt x="223" y="153"/>
                  </a:lnTo>
                  <a:lnTo>
                    <a:pt x="164" y="233"/>
                  </a:lnTo>
                  <a:lnTo>
                    <a:pt x="102" y="321"/>
                  </a:lnTo>
                  <a:lnTo>
                    <a:pt x="51" y="405"/>
                  </a:lnTo>
                  <a:lnTo>
                    <a:pt x="29" y="445"/>
                  </a:lnTo>
                  <a:lnTo>
                    <a:pt x="15" y="481"/>
                  </a:lnTo>
                  <a:lnTo>
                    <a:pt x="4" y="514"/>
                  </a:lnTo>
                  <a:lnTo>
                    <a:pt x="0" y="543"/>
                  </a:lnTo>
                  <a:close/>
                </a:path>
              </a:pathLst>
            </a:custGeom>
            <a:solidFill>
              <a:srgbClr val="000000"/>
            </a:solidFill>
            <a:ln w="9525">
              <a:noFill/>
              <a:round/>
              <a:headEnd/>
              <a:tailEnd/>
            </a:ln>
          </p:spPr>
          <p:txBody>
            <a:bodyPr/>
            <a:lstStyle/>
            <a:p>
              <a:endParaRPr lang="en-US"/>
            </a:p>
          </p:txBody>
        </p:sp>
        <p:sp>
          <p:nvSpPr>
            <p:cNvPr id="21526" name="Freeform 23"/>
            <p:cNvSpPr>
              <a:spLocks/>
            </p:cNvSpPr>
            <p:nvPr/>
          </p:nvSpPr>
          <p:spPr bwMode="auto">
            <a:xfrm>
              <a:off x="3371" y="2379"/>
              <a:ext cx="551" cy="419"/>
            </a:xfrm>
            <a:custGeom>
              <a:avLst/>
              <a:gdLst>
                <a:gd name="T0" fmla="*/ 113 w 551"/>
                <a:gd name="T1" fmla="*/ 62 h 419"/>
                <a:gd name="T2" fmla="*/ 113 w 551"/>
                <a:gd name="T3" fmla="*/ 62 h 419"/>
                <a:gd name="T4" fmla="*/ 131 w 551"/>
                <a:gd name="T5" fmla="*/ 73 h 419"/>
                <a:gd name="T6" fmla="*/ 160 w 551"/>
                <a:gd name="T7" fmla="*/ 95 h 419"/>
                <a:gd name="T8" fmla="*/ 230 w 551"/>
                <a:gd name="T9" fmla="*/ 149 h 419"/>
                <a:gd name="T10" fmla="*/ 306 w 551"/>
                <a:gd name="T11" fmla="*/ 219 h 419"/>
                <a:gd name="T12" fmla="*/ 383 w 551"/>
                <a:gd name="T13" fmla="*/ 292 h 419"/>
                <a:gd name="T14" fmla="*/ 383 w 551"/>
                <a:gd name="T15" fmla="*/ 292 h 419"/>
                <a:gd name="T16" fmla="*/ 25 w 551"/>
                <a:gd name="T17" fmla="*/ 157 h 419"/>
                <a:gd name="T18" fmla="*/ 0 w 551"/>
                <a:gd name="T19" fmla="*/ 219 h 419"/>
                <a:gd name="T20" fmla="*/ 0 w 551"/>
                <a:gd name="T21" fmla="*/ 219 h 419"/>
                <a:gd name="T22" fmla="*/ 503 w 551"/>
                <a:gd name="T23" fmla="*/ 408 h 419"/>
                <a:gd name="T24" fmla="*/ 536 w 551"/>
                <a:gd name="T25" fmla="*/ 419 h 419"/>
                <a:gd name="T26" fmla="*/ 547 w 551"/>
                <a:gd name="T27" fmla="*/ 390 h 419"/>
                <a:gd name="T28" fmla="*/ 547 w 551"/>
                <a:gd name="T29" fmla="*/ 390 h 419"/>
                <a:gd name="T30" fmla="*/ 551 w 551"/>
                <a:gd name="T31" fmla="*/ 379 h 419"/>
                <a:gd name="T32" fmla="*/ 551 w 551"/>
                <a:gd name="T33" fmla="*/ 372 h 419"/>
                <a:gd name="T34" fmla="*/ 543 w 551"/>
                <a:gd name="T35" fmla="*/ 361 h 419"/>
                <a:gd name="T36" fmla="*/ 532 w 551"/>
                <a:gd name="T37" fmla="*/ 343 h 419"/>
                <a:gd name="T38" fmla="*/ 481 w 551"/>
                <a:gd name="T39" fmla="*/ 288 h 419"/>
                <a:gd name="T40" fmla="*/ 376 w 551"/>
                <a:gd name="T41" fmla="*/ 189 h 419"/>
                <a:gd name="T42" fmla="*/ 376 w 551"/>
                <a:gd name="T43" fmla="*/ 189 h 419"/>
                <a:gd name="T44" fmla="*/ 310 w 551"/>
                <a:gd name="T45" fmla="*/ 131 h 419"/>
                <a:gd name="T46" fmla="*/ 244 w 551"/>
                <a:gd name="T47" fmla="*/ 76 h 419"/>
                <a:gd name="T48" fmla="*/ 186 w 551"/>
                <a:gd name="T49" fmla="*/ 29 h 419"/>
                <a:gd name="T50" fmla="*/ 160 w 551"/>
                <a:gd name="T51" fmla="*/ 11 h 419"/>
                <a:gd name="T52" fmla="*/ 138 w 551"/>
                <a:gd name="T53" fmla="*/ 0 h 419"/>
                <a:gd name="T54" fmla="*/ 113 w 551"/>
                <a:gd name="T55" fmla="*/ 62 h 41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51"/>
                <a:gd name="T85" fmla="*/ 0 h 419"/>
                <a:gd name="T86" fmla="*/ 551 w 551"/>
                <a:gd name="T87" fmla="*/ 419 h 41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51" h="419">
                  <a:moveTo>
                    <a:pt x="113" y="62"/>
                  </a:moveTo>
                  <a:lnTo>
                    <a:pt x="113" y="62"/>
                  </a:lnTo>
                  <a:lnTo>
                    <a:pt x="131" y="73"/>
                  </a:lnTo>
                  <a:lnTo>
                    <a:pt x="160" y="95"/>
                  </a:lnTo>
                  <a:lnTo>
                    <a:pt x="230" y="149"/>
                  </a:lnTo>
                  <a:lnTo>
                    <a:pt x="306" y="219"/>
                  </a:lnTo>
                  <a:lnTo>
                    <a:pt x="383" y="292"/>
                  </a:lnTo>
                  <a:lnTo>
                    <a:pt x="25" y="157"/>
                  </a:lnTo>
                  <a:lnTo>
                    <a:pt x="0" y="219"/>
                  </a:lnTo>
                  <a:lnTo>
                    <a:pt x="503" y="408"/>
                  </a:lnTo>
                  <a:lnTo>
                    <a:pt x="536" y="419"/>
                  </a:lnTo>
                  <a:lnTo>
                    <a:pt x="547" y="390"/>
                  </a:lnTo>
                  <a:lnTo>
                    <a:pt x="551" y="379"/>
                  </a:lnTo>
                  <a:lnTo>
                    <a:pt x="551" y="372"/>
                  </a:lnTo>
                  <a:lnTo>
                    <a:pt x="543" y="361"/>
                  </a:lnTo>
                  <a:lnTo>
                    <a:pt x="532" y="343"/>
                  </a:lnTo>
                  <a:lnTo>
                    <a:pt x="481" y="288"/>
                  </a:lnTo>
                  <a:lnTo>
                    <a:pt x="376" y="189"/>
                  </a:lnTo>
                  <a:lnTo>
                    <a:pt x="310" y="131"/>
                  </a:lnTo>
                  <a:lnTo>
                    <a:pt x="244" y="76"/>
                  </a:lnTo>
                  <a:lnTo>
                    <a:pt x="186" y="29"/>
                  </a:lnTo>
                  <a:lnTo>
                    <a:pt x="160" y="11"/>
                  </a:lnTo>
                  <a:lnTo>
                    <a:pt x="138" y="0"/>
                  </a:lnTo>
                  <a:lnTo>
                    <a:pt x="113" y="62"/>
                  </a:lnTo>
                  <a:close/>
                </a:path>
              </a:pathLst>
            </a:custGeom>
            <a:solidFill>
              <a:srgbClr val="000000"/>
            </a:solidFill>
            <a:ln w="9525">
              <a:noFill/>
              <a:round/>
              <a:headEnd/>
              <a:tailEnd/>
            </a:ln>
          </p:spPr>
          <p:txBody>
            <a:bodyPr/>
            <a:lstStyle/>
            <a:p>
              <a:endParaRPr lang="en-US"/>
            </a:p>
          </p:txBody>
        </p:sp>
        <p:sp>
          <p:nvSpPr>
            <p:cNvPr id="21527" name="Freeform 24"/>
            <p:cNvSpPr>
              <a:spLocks/>
            </p:cNvSpPr>
            <p:nvPr/>
          </p:nvSpPr>
          <p:spPr bwMode="auto">
            <a:xfrm>
              <a:off x="3342" y="3258"/>
              <a:ext cx="109" cy="109"/>
            </a:xfrm>
            <a:custGeom>
              <a:avLst/>
              <a:gdLst>
                <a:gd name="T0" fmla="*/ 109 w 109"/>
                <a:gd name="T1" fmla="*/ 55 h 109"/>
                <a:gd name="T2" fmla="*/ 109 w 109"/>
                <a:gd name="T3" fmla="*/ 55 h 109"/>
                <a:gd name="T4" fmla="*/ 109 w 109"/>
                <a:gd name="T5" fmla="*/ 65 h 109"/>
                <a:gd name="T6" fmla="*/ 105 w 109"/>
                <a:gd name="T7" fmla="*/ 76 h 109"/>
                <a:gd name="T8" fmla="*/ 95 w 109"/>
                <a:gd name="T9" fmla="*/ 95 h 109"/>
                <a:gd name="T10" fmla="*/ 76 w 109"/>
                <a:gd name="T11" fmla="*/ 106 h 109"/>
                <a:gd name="T12" fmla="*/ 65 w 109"/>
                <a:gd name="T13" fmla="*/ 109 h 109"/>
                <a:gd name="T14" fmla="*/ 54 w 109"/>
                <a:gd name="T15" fmla="*/ 109 h 109"/>
                <a:gd name="T16" fmla="*/ 54 w 109"/>
                <a:gd name="T17" fmla="*/ 109 h 109"/>
                <a:gd name="T18" fmla="*/ 43 w 109"/>
                <a:gd name="T19" fmla="*/ 109 h 109"/>
                <a:gd name="T20" fmla="*/ 33 w 109"/>
                <a:gd name="T21" fmla="*/ 106 h 109"/>
                <a:gd name="T22" fmla="*/ 14 w 109"/>
                <a:gd name="T23" fmla="*/ 95 h 109"/>
                <a:gd name="T24" fmla="*/ 3 w 109"/>
                <a:gd name="T25" fmla="*/ 76 h 109"/>
                <a:gd name="T26" fmla="*/ 0 w 109"/>
                <a:gd name="T27" fmla="*/ 65 h 109"/>
                <a:gd name="T28" fmla="*/ 0 w 109"/>
                <a:gd name="T29" fmla="*/ 55 h 109"/>
                <a:gd name="T30" fmla="*/ 0 w 109"/>
                <a:gd name="T31" fmla="*/ 55 h 109"/>
                <a:gd name="T32" fmla="*/ 0 w 109"/>
                <a:gd name="T33" fmla="*/ 44 h 109"/>
                <a:gd name="T34" fmla="*/ 3 w 109"/>
                <a:gd name="T35" fmla="*/ 33 h 109"/>
                <a:gd name="T36" fmla="*/ 18 w 109"/>
                <a:gd name="T37" fmla="*/ 14 h 109"/>
                <a:gd name="T38" fmla="*/ 33 w 109"/>
                <a:gd name="T39" fmla="*/ 3 h 109"/>
                <a:gd name="T40" fmla="*/ 43 w 109"/>
                <a:gd name="T41" fmla="*/ 0 h 109"/>
                <a:gd name="T42" fmla="*/ 54 w 109"/>
                <a:gd name="T43" fmla="*/ 0 h 109"/>
                <a:gd name="T44" fmla="*/ 54 w 109"/>
                <a:gd name="T45" fmla="*/ 0 h 109"/>
                <a:gd name="T46" fmla="*/ 65 w 109"/>
                <a:gd name="T47" fmla="*/ 0 h 109"/>
                <a:gd name="T48" fmla="*/ 76 w 109"/>
                <a:gd name="T49" fmla="*/ 3 h 109"/>
                <a:gd name="T50" fmla="*/ 95 w 109"/>
                <a:gd name="T51" fmla="*/ 18 h 109"/>
                <a:gd name="T52" fmla="*/ 105 w 109"/>
                <a:gd name="T53" fmla="*/ 33 h 109"/>
                <a:gd name="T54" fmla="*/ 109 w 109"/>
                <a:gd name="T55" fmla="*/ 44 h 109"/>
                <a:gd name="T56" fmla="*/ 109 w 109"/>
                <a:gd name="T57" fmla="*/ 55 h 109"/>
                <a:gd name="T58" fmla="*/ 109 w 109"/>
                <a:gd name="T59" fmla="*/ 55 h 1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09"/>
                <a:gd name="T91" fmla="*/ 0 h 109"/>
                <a:gd name="T92" fmla="*/ 109 w 109"/>
                <a:gd name="T93" fmla="*/ 109 h 10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09" h="109">
                  <a:moveTo>
                    <a:pt x="109" y="55"/>
                  </a:moveTo>
                  <a:lnTo>
                    <a:pt x="109" y="55"/>
                  </a:lnTo>
                  <a:lnTo>
                    <a:pt x="109" y="65"/>
                  </a:lnTo>
                  <a:lnTo>
                    <a:pt x="105" y="76"/>
                  </a:lnTo>
                  <a:lnTo>
                    <a:pt x="95" y="95"/>
                  </a:lnTo>
                  <a:lnTo>
                    <a:pt x="76" y="106"/>
                  </a:lnTo>
                  <a:lnTo>
                    <a:pt x="65" y="109"/>
                  </a:lnTo>
                  <a:lnTo>
                    <a:pt x="54" y="109"/>
                  </a:lnTo>
                  <a:lnTo>
                    <a:pt x="43" y="109"/>
                  </a:lnTo>
                  <a:lnTo>
                    <a:pt x="33" y="106"/>
                  </a:lnTo>
                  <a:lnTo>
                    <a:pt x="14" y="95"/>
                  </a:lnTo>
                  <a:lnTo>
                    <a:pt x="3" y="76"/>
                  </a:lnTo>
                  <a:lnTo>
                    <a:pt x="0" y="65"/>
                  </a:lnTo>
                  <a:lnTo>
                    <a:pt x="0" y="55"/>
                  </a:lnTo>
                  <a:lnTo>
                    <a:pt x="0" y="44"/>
                  </a:lnTo>
                  <a:lnTo>
                    <a:pt x="3" y="33"/>
                  </a:lnTo>
                  <a:lnTo>
                    <a:pt x="18" y="14"/>
                  </a:lnTo>
                  <a:lnTo>
                    <a:pt x="33" y="3"/>
                  </a:lnTo>
                  <a:lnTo>
                    <a:pt x="43" y="0"/>
                  </a:lnTo>
                  <a:lnTo>
                    <a:pt x="54" y="0"/>
                  </a:lnTo>
                  <a:lnTo>
                    <a:pt x="65" y="0"/>
                  </a:lnTo>
                  <a:lnTo>
                    <a:pt x="76" y="3"/>
                  </a:lnTo>
                  <a:lnTo>
                    <a:pt x="95" y="18"/>
                  </a:lnTo>
                  <a:lnTo>
                    <a:pt x="105" y="33"/>
                  </a:lnTo>
                  <a:lnTo>
                    <a:pt x="109" y="44"/>
                  </a:lnTo>
                  <a:lnTo>
                    <a:pt x="109" y="55"/>
                  </a:lnTo>
                  <a:close/>
                </a:path>
              </a:pathLst>
            </a:custGeom>
            <a:solidFill>
              <a:srgbClr val="000000"/>
            </a:solidFill>
            <a:ln w="9525">
              <a:noFill/>
              <a:round/>
              <a:headEnd/>
              <a:tailEnd/>
            </a:ln>
          </p:spPr>
          <p:txBody>
            <a:bodyPr/>
            <a:lstStyle/>
            <a:p>
              <a:endParaRPr lang="en-US"/>
            </a:p>
          </p:txBody>
        </p:sp>
        <p:sp>
          <p:nvSpPr>
            <p:cNvPr id="21528" name="Freeform 25"/>
            <p:cNvSpPr>
              <a:spLocks/>
            </p:cNvSpPr>
            <p:nvPr/>
          </p:nvSpPr>
          <p:spPr bwMode="auto">
            <a:xfrm>
              <a:off x="3364" y="3280"/>
              <a:ext cx="65" cy="65"/>
            </a:xfrm>
            <a:custGeom>
              <a:avLst/>
              <a:gdLst>
                <a:gd name="T0" fmla="*/ 65 w 65"/>
                <a:gd name="T1" fmla="*/ 33 h 65"/>
                <a:gd name="T2" fmla="*/ 65 w 65"/>
                <a:gd name="T3" fmla="*/ 33 h 65"/>
                <a:gd name="T4" fmla="*/ 62 w 65"/>
                <a:gd name="T5" fmla="*/ 47 h 65"/>
                <a:gd name="T6" fmla="*/ 54 w 65"/>
                <a:gd name="T7" fmla="*/ 54 h 65"/>
                <a:gd name="T8" fmla="*/ 43 w 65"/>
                <a:gd name="T9" fmla="*/ 62 h 65"/>
                <a:gd name="T10" fmla="*/ 32 w 65"/>
                <a:gd name="T11" fmla="*/ 65 h 65"/>
                <a:gd name="T12" fmla="*/ 32 w 65"/>
                <a:gd name="T13" fmla="*/ 65 h 65"/>
                <a:gd name="T14" fmla="*/ 21 w 65"/>
                <a:gd name="T15" fmla="*/ 62 h 65"/>
                <a:gd name="T16" fmla="*/ 11 w 65"/>
                <a:gd name="T17" fmla="*/ 54 h 65"/>
                <a:gd name="T18" fmla="*/ 3 w 65"/>
                <a:gd name="T19" fmla="*/ 43 h 65"/>
                <a:gd name="T20" fmla="*/ 0 w 65"/>
                <a:gd name="T21" fmla="*/ 33 h 65"/>
                <a:gd name="T22" fmla="*/ 0 w 65"/>
                <a:gd name="T23" fmla="*/ 33 h 65"/>
                <a:gd name="T24" fmla="*/ 3 w 65"/>
                <a:gd name="T25" fmla="*/ 22 h 65"/>
                <a:gd name="T26" fmla="*/ 11 w 65"/>
                <a:gd name="T27" fmla="*/ 11 h 65"/>
                <a:gd name="T28" fmla="*/ 21 w 65"/>
                <a:gd name="T29" fmla="*/ 3 h 65"/>
                <a:gd name="T30" fmla="*/ 32 w 65"/>
                <a:gd name="T31" fmla="*/ 0 h 65"/>
                <a:gd name="T32" fmla="*/ 32 w 65"/>
                <a:gd name="T33" fmla="*/ 0 h 65"/>
                <a:gd name="T34" fmla="*/ 47 w 65"/>
                <a:gd name="T35" fmla="*/ 3 h 65"/>
                <a:gd name="T36" fmla="*/ 54 w 65"/>
                <a:gd name="T37" fmla="*/ 11 h 65"/>
                <a:gd name="T38" fmla="*/ 62 w 65"/>
                <a:gd name="T39" fmla="*/ 22 h 65"/>
                <a:gd name="T40" fmla="*/ 65 w 65"/>
                <a:gd name="T41" fmla="*/ 33 h 65"/>
                <a:gd name="T42" fmla="*/ 65 w 65"/>
                <a:gd name="T43" fmla="*/ 33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5"/>
                <a:gd name="T67" fmla="*/ 0 h 65"/>
                <a:gd name="T68" fmla="*/ 65 w 65"/>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5" h="65">
                  <a:moveTo>
                    <a:pt x="65" y="33"/>
                  </a:moveTo>
                  <a:lnTo>
                    <a:pt x="65" y="33"/>
                  </a:lnTo>
                  <a:lnTo>
                    <a:pt x="62" y="47"/>
                  </a:lnTo>
                  <a:lnTo>
                    <a:pt x="54" y="54"/>
                  </a:lnTo>
                  <a:lnTo>
                    <a:pt x="43" y="62"/>
                  </a:lnTo>
                  <a:lnTo>
                    <a:pt x="32" y="65"/>
                  </a:lnTo>
                  <a:lnTo>
                    <a:pt x="21" y="62"/>
                  </a:lnTo>
                  <a:lnTo>
                    <a:pt x="11" y="54"/>
                  </a:lnTo>
                  <a:lnTo>
                    <a:pt x="3" y="43"/>
                  </a:lnTo>
                  <a:lnTo>
                    <a:pt x="0" y="33"/>
                  </a:lnTo>
                  <a:lnTo>
                    <a:pt x="3" y="22"/>
                  </a:lnTo>
                  <a:lnTo>
                    <a:pt x="11" y="11"/>
                  </a:lnTo>
                  <a:lnTo>
                    <a:pt x="21" y="3"/>
                  </a:lnTo>
                  <a:lnTo>
                    <a:pt x="32" y="0"/>
                  </a:lnTo>
                  <a:lnTo>
                    <a:pt x="47" y="3"/>
                  </a:lnTo>
                  <a:lnTo>
                    <a:pt x="54" y="11"/>
                  </a:lnTo>
                  <a:lnTo>
                    <a:pt x="62" y="22"/>
                  </a:lnTo>
                  <a:lnTo>
                    <a:pt x="65" y="33"/>
                  </a:lnTo>
                  <a:close/>
                </a:path>
              </a:pathLst>
            </a:custGeom>
            <a:solidFill>
              <a:srgbClr val="FFFFFF"/>
            </a:solidFill>
            <a:ln w="9525">
              <a:noFill/>
              <a:round/>
              <a:headEnd/>
              <a:tailEnd/>
            </a:ln>
          </p:spPr>
          <p:txBody>
            <a:bodyPr/>
            <a:lstStyle/>
            <a:p>
              <a:endParaRPr lang="en-US"/>
            </a:p>
          </p:txBody>
        </p:sp>
        <p:sp>
          <p:nvSpPr>
            <p:cNvPr id="21529" name="Freeform 26"/>
            <p:cNvSpPr>
              <a:spLocks/>
            </p:cNvSpPr>
            <p:nvPr/>
          </p:nvSpPr>
          <p:spPr bwMode="auto">
            <a:xfrm>
              <a:off x="3437" y="2349"/>
              <a:ext cx="109" cy="110"/>
            </a:xfrm>
            <a:custGeom>
              <a:avLst/>
              <a:gdLst>
                <a:gd name="T0" fmla="*/ 109 w 109"/>
                <a:gd name="T1" fmla="*/ 55 h 110"/>
                <a:gd name="T2" fmla="*/ 109 w 109"/>
                <a:gd name="T3" fmla="*/ 55 h 110"/>
                <a:gd name="T4" fmla="*/ 109 w 109"/>
                <a:gd name="T5" fmla="*/ 66 h 110"/>
                <a:gd name="T6" fmla="*/ 105 w 109"/>
                <a:gd name="T7" fmla="*/ 77 h 110"/>
                <a:gd name="T8" fmla="*/ 94 w 109"/>
                <a:gd name="T9" fmla="*/ 95 h 110"/>
                <a:gd name="T10" fmla="*/ 76 w 109"/>
                <a:gd name="T11" fmla="*/ 106 h 110"/>
                <a:gd name="T12" fmla="*/ 65 w 109"/>
                <a:gd name="T13" fmla="*/ 110 h 110"/>
                <a:gd name="T14" fmla="*/ 54 w 109"/>
                <a:gd name="T15" fmla="*/ 110 h 110"/>
                <a:gd name="T16" fmla="*/ 54 w 109"/>
                <a:gd name="T17" fmla="*/ 110 h 110"/>
                <a:gd name="T18" fmla="*/ 43 w 109"/>
                <a:gd name="T19" fmla="*/ 110 h 110"/>
                <a:gd name="T20" fmla="*/ 32 w 109"/>
                <a:gd name="T21" fmla="*/ 106 h 110"/>
                <a:gd name="T22" fmla="*/ 14 w 109"/>
                <a:gd name="T23" fmla="*/ 95 h 110"/>
                <a:gd name="T24" fmla="*/ 3 w 109"/>
                <a:gd name="T25" fmla="*/ 77 h 110"/>
                <a:gd name="T26" fmla="*/ 0 w 109"/>
                <a:gd name="T27" fmla="*/ 66 h 110"/>
                <a:gd name="T28" fmla="*/ 0 w 109"/>
                <a:gd name="T29" fmla="*/ 55 h 110"/>
                <a:gd name="T30" fmla="*/ 0 w 109"/>
                <a:gd name="T31" fmla="*/ 55 h 110"/>
                <a:gd name="T32" fmla="*/ 0 w 109"/>
                <a:gd name="T33" fmla="*/ 44 h 110"/>
                <a:gd name="T34" fmla="*/ 3 w 109"/>
                <a:gd name="T35" fmla="*/ 33 h 110"/>
                <a:gd name="T36" fmla="*/ 18 w 109"/>
                <a:gd name="T37" fmla="*/ 15 h 110"/>
                <a:gd name="T38" fmla="*/ 32 w 109"/>
                <a:gd name="T39" fmla="*/ 4 h 110"/>
                <a:gd name="T40" fmla="*/ 43 w 109"/>
                <a:gd name="T41" fmla="*/ 0 h 110"/>
                <a:gd name="T42" fmla="*/ 54 w 109"/>
                <a:gd name="T43" fmla="*/ 0 h 110"/>
                <a:gd name="T44" fmla="*/ 54 w 109"/>
                <a:gd name="T45" fmla="*/ 0 h 110"/>
                <a:gd name="T46" fmla="*/ 65 w 109"/>
                <a:gd name="T47" fmla="*/ 0 h 110"/>
                <a:gd name="T48" fmla="*/ 76 w 109"/>
                <a:gd name="T49" fmla="*/ 4 h 110"/>
                <a:gd name="T50" fmla="*/ 94 w 109"/>
                <a:gd name="T51" fmla="*/ 19 h 110"/>
                <a:gd name="T52" fmla="*/ 105 w 109"/>
                <a:gd name="T53" fmla="*/ 37 h 110"/>
                <a:gd name="T54" fmla="*/ 109 w 109"/>
                <a:gd name="T55" fmla="*/ 44 h 110"/>
                <a:gd name="T56" fmla="*/ 109 w 109"/>
                <a:gd name="T57" fmla="*/ 55 h 110"/>
                <a:gd name="T58" fmla="*/ 109 w 109"/>
                <a:gd name="T59" fmla="*/ 55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09"/>
                <a:gd name="T91" fmla="*/ 0 h 110"/>
                <a:gd name="T92" fmla="*/ 109 w 109"/>
                <a:gd name="T93" fmla="*/ 110 h 11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09" h="110">
                  <a:moveTo>
                    <a:pt x="109" y="55"/>
                  </a:moveTo>
                  <a:lnTo>
                    <a:pt x="109" y="55"/>
                  </a:lnTo>
                  <a:lnTo>
                    <a:pt x="109" y="66"/>
                  </a:lnTo>
                  <a:lnTo>
                    <a:pt x="105" y="77"/>
                  </a:lnTo>
                  <a:lnTo>
                    <a:pt x="94" y="95"/>
                  </a:lnTo>
                  <a:lnTo>
                    <a:pt x="76" y="106"/>
                  </a:lnTo>
                  <a:lnTo>
                    <a:pt x="65" y="110"/>
                  </a:lnTo>
                  <a:lnTo>
                    <a:pt x="54" y="110"/>
                  </a:lnTo>
                  <a:lnTo>
                    <a:pt x="43" y="110"/>
                  </a:lnTo>
                  <a:lnTo>
                    <a:pt x="32" y="106"/>
                  </a:lnTo>
                  <a:lnTo>
                    <a:pt x="14" y="95"/>
                  </a:lnTo>
                  <a:lnTo>
                    <a:pt x="3" y="77"/>
                  </a:lnTo>
                  <a:lnTo>
                    <a:pt x="0" y="66"/>
                  </a:lnTo>
                  <a:lnTo>
                    <a:pt x="0" y="55"/>
                  </a:lnTo>
                  <a:lnTo>
                    <a:pt x="0" y="44"/>
                  </a:lnTo>
                  <a:lnTo>
                    <a:pt x="3" y="33"/>
                  </a:lnTo>
                  <a:lnTo>
                    <a:pt x="18" y="15"/>
                  </a:lnTo>
                  <a:lnTo>
                    <a:pt x="32" y="4"/>
                  </a:lnTo>
                  <a:lnTo>
                    <a:pt x="43" y="0"/>
                  </a:lnTo>
                  <a:lnTo>
                    <a:pt x="54" y="0"/>
                  </a:lnTo>
                  <a:lnTo>
                    <a:pt x="65" y="0"/>
                  </a:lnTo>
                  <a:lnTo>
                    <a:pt x="76" y="4"/>
                  </a:lnTo>
                  <a:lnTo>
                    <a:pt x="94" y="19"/>
                  </a:lnTo>
                  <a:lnTo>
                    <a:pt x="105" y="37"/>
                  </a:lnTo>
                  <a:lnTo>
                    <a:pt x="109" y="44"/>
                  </a:lnTo>
                  <a:lnTo>
                    <a:pt x="109" y="55"/>
                  </a:lnTo>
                  <a:close/>
                </a:path>
              </a:pathLst>
            </a:custGeom>
            <a:solidFill>
              <a:srgbClr val="000000"/>
            </a:solidFill>
            <a:ln w="9525">
              <a:noFill/>
              <a:round/>
              <a:headEnd/>
              <a:tailEnd/>
            </a:ln>
          </p:spPr>
          <p:txBody>
            <a:bodyPr/>
            <a:lstStyle/>
            <a:p>
              <a:endParaRPr lang="en-US"/>
            </a:p>
          </p:txBody>
        </p:sp>
        <p:sp>
          <p:nvSpPr>
            <p:cNvPr id="21530" name="Freeform 27"/>
            <p:cNvSpPr>
              <a:spLocks/>
            </p:cNvSpPr>
            <p:nvPr/>
          </p:nvSpPr>
          <p:spPr bwMode="auto">
            <a:xfrm>
              <a:off x="3462" y="2375"/>
              <a:ext cx="62" cy="62"/>
            </a:xfrm>
            <a:custGeom>
              <a:avLst/>
              <a:gdLst>
                <a:gd name="T0" fmla="*/ 62 w 62"/>
                <a:gd name="T1" fmla="*/ 29 h 62"/>
                <a:gd name="T2" fmla="*/ 62 w 62"/>
                <a:gd name="T3" fmla="*/ 29 h 62"/>
                <a:gd name="T4" fmla="*/ 58 w 62"/>
                <a:gd name="T5" fmla="*/ 44 h 62"/>
                <a:gd name="T6" fmla="*/ 51 w 62"/>
                <a:gd name="T7" fmla="*/ 51 h 62"/>
                <a:gd name="T8" fmla="*/ 40 w 62"/>
                <a:gd name="T9" fmla="*/ 58 h 62"/>
                <a:gd name="T10" fmla="*/ 29 w 62"/>
                <a:gd name="T11" fmla="*/ 62 h 62"/>
                <a:gd name="T12" fmla="*/ 29 w 62"/>
                <a:gd name="T13" fmla="*/ 62 h 62"/>
                <a:gd name="T14" fmla="*/ 18 w 62"/>
                <a:gd name="T15" fmla="*/ 58 h 62"/>
                <a:gd name="T16" fmla="*/ 7 w 62"/>
                <a:gd name="T17" fmla="*/ 51 h 62"/>
                <a:gd name="T18" fmla="*/ 0 w 62"/>
                <a:gd name="T19" fmla="*/ 40 h 62"/>
                <a:gd name="T20" fmla="*/ 0 w 62"/>
                <a:gd name="T21" fmla="*/ 29 h 62"/>
                <a:gd name="T22" fmla="*/ 0 w 62"/>
                <a:gd name="T23" fmla="*/ 29 h 62"/>
                <a:gd name="T24" fmla="*/ 0 w 62"/>
                <a:gd name="T25" fmla="*/ 18 h 62"/>
                <a:gd name="T26" fmla="*/ 7 w 62"/>
                <a:gd name="T27" fmla="*/ 7 h 62"/>
                <a:gd name="T28" fmla="*/ 18 w 62"/>
                <a:gd name="T29" fmla="*/ 0 h 62"/>
                <a:gd name="T30" fmla="*/ 29 w 62"/>
                <a:gd name="T31" fmla="*/ 0 h 62"/>
                <a:gd name="T32" fmla="*/ 29 w 62"/>
                <a:gd name="T33" fmla="*/ 0 h 62"/>
                <a:gd name="T34" fmla="*/ 44 w 62"/>
                <a:gd name="T35" fmla="*/ 0 h 62"/>
                <a:gd name="T36" fmla="*/ 51 w 62"/>
                <a:gd name="T37" fmla="*/ 7 h 62"/>
                <a:gd name="T38" fmla="*/ 58 w 62"/>
                <a:gd name="T39" fmla="*/ 18 h 62"/>
                <a:gd name="T40" fmla="*/ 62 w 62"/>
                <a:gd name="T41" fmla="*/ 29 h 62"/>
                <a:gd name="T42" fmla="*/ 62 w 62"/>
                <a:gd name="T43" fmla="*/ 29 h 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2"/>
                <a:gd name="T67" fmla="*/ 0 h 62"/>
                <a:gd name="T68" fmla="*/ 62 w 62"/>
                <a:gd name="T69" fmla="*/ 62 h 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2" h="62">
                  <a:moveTo>
                    <a:pt x="62" y="29"/>
                  </a:moveTo>
                  <a:lnTo>
                    <a:pt x="62" y="29"/>
                  </a:lnTo>
                  <a:lnTo>
                    <a:pt x="58" y="44"/>
                  </a:lnTo>
                  <a:lnTo>
                    <a:pt x="51" y="51"/>
                  </a:lnTo>
                  <a:lnTo>
                    <a:pt x="40" y="58"/>
                  </a:lnTo>
                  <a:lnTo>
                    <a:pt x="29" y="62"/>
                  </a:lnTo>
                  <a:lnTo>
                    <a:pt x="18" y="58"/>
                  </a:lnTo>
                  <a:lnTo>
                    <a:pt x="7" y="51"/>
                  </a:lnTo>
                  <a:lnTo>
                    <a:pt x="0" y="40"/>
                  </a:lnTo>
                  <a:lnTo>
                    <a:pt x="0" y="29"/>
                  </a:lnTo>
                  <a:lnTo>
                    <a:pt x="0" y="18"/>
                  </a:lnTo>
                  <a:lnTo>
                    <a:pt x="7" y="7"/>
                  </a:lnTo>
                  <a:lnTo>
                    <a:pt x="18" y="0"/>
                  </a:lnTo>
                  <a:lnTo>
                    <a:pt x="29" y="0"/>
                  </a:lnTo>
                  <a:lnTo>
                    <a:pt x="44" y="0"/>
                  </a:lnTo>
                  <a:lnTo>
                    <a:pt x="51" y="7"/>
                  </a:lnTo>
                  <a:lnTo>
                    <a:pt x="58" y="18"/>
                  </a:lnTo>
                  <a:lnTo>
                    <a:pt x="62" y="29"/>
                  </a:lnTo>
                  <a:close/>
                </a:path>
              </a:pathLst>
            </a:custGeom>
            <a:solidFill>
              <a:srgbClr val="FFFFFF"/>
            </a:solidFill>
            <a:ln w="9525">
              <a:noFill/>
              <a:round/>
              <a:headEnd/>
              <a:tailEnd/>
            </a:ln>
          </p:spPr>
          <p:txBody>
            <a:bodyPr/>
            <a:lstStyle/>
            <a:p>
              <a:endParaRPr lang="en-US"/>
            </a:p>
          </p:txBody>
        </p:sp>
        <p:sp>
          <p:nvSpPr>
            <p:cNvPr id="21531" name="Freeform 28"/>
            <p:cNvSpPr>
              <a:spLocks/>
            </p:cNvSpPr>
            <p:nvPr/>
          </p:nvSpPr>
          <p:spPr bwMode="auto">
            <a:xfrm>
              <a:off x="3648" y="1627"/>
              <a:ext cx="832" cy="551"/>
            </a:xfrm>
            <a:custGeom>
              <a:avLst/>
              <a:gdLst>
                <a:gd name="T0" fmla="*/ 828 w 832"/>
                <a:gd name="T1" fmla="*/ 256 h 551"/>
                <a:gd name="T2" fmla="*/ 777 w 832"/>
                <a:gd name="T3" fmla="*/ 179 h 551"/>
                <a:gd name="T4" fmla="*/ 762 w 832"/>
                <a:gd name="T5" fmla="*/ 139 h 551"/>
                <a:gd name="T6" fmla="*/ 722 w 832"/>
                <a:gd name="T7" fmla="*/ 95 h 551"/>
                <a:gd name="T8" fmla="*/ 668 w 832"/>
                <a:gd name="T9" fmla="*/ 77 h 551"/>
                <a:gd name="T10" fmla="*/ 649 w 832"/>
                <a:gd name="T11" fmla="*/ 77 h 551"/>
                <a:gd name="T12" fmla="*/ 587 w 832"/>
                <a:gd name="T13" fmla="*/ 37 h 551"/>
                <a:gd name="T14" fmla="*/ 547 w 832"/>
                <a:gd name="T15" fmla="*/ 33 h 551"/>
                <a:gd name="T16" fmla="*/ 511 w 832"/>
                <a:gd name="T17" fmla="*/ 7 h 551"/>
                <a:gd name="T18" fmla="*/ 471 w 832"/>
                <a:gd name="T19" fmla="*/ 0 h 551"/>
                <a:gd name="T20" fmla="*/ 423 w 832"/>
                <a:gd name="T21" fmla="*/ 11 h 551"/>
                <a:gd name="T22" fmla="*/ 398 w 832"/>
                <a:gd name="T23" fmla="*/ 11 h 551"/>
                <a:gd name="T24" fmla="*/ 350 w 832"/>
                <a:gd name="T25" fmla="*/ 0 h 551"/>
                <a:gd name="T26" fmla="*/ 310 w 832"/>
                <a:gd name="T27" fmla="*/ 7 h 551"/>
                <a:gd name="T28" fmla="*/ 274 w 832"/>
                <a:gd name="T29" fmla="*/ 33 h 551"/>
                <a:gd name="T30" fmla="*/ 237 w 832"/>
                <a:gd name="T31" fmla="*/ 26 h 551"/>
                <a:gd name="T32" fmla="*/ 182 w 832"/>
                <a:gd name="T33" fmla="*/ 44 h 551"/>
                <a:gd name="T34" fmla="*/ 142 w 832"/>
                <a:gd name="T35" fmla="*/ 88 h 551"/>
                <a:gd name="T36" fmla="*/ 128 w 832"/>
                <a:gd name="T37" fmla="*/ 128 h 551"/>
                <a:gd name="T38" fmla="*/ 95 w 832"/>
                <a:gd name="T39" fmla="*/ 128 h 551"/>
                <a:gd name="T40" fmla="*/ 40 w 832"/>
                <a:gd name="T41" fmla="*/ 164 h 551"/>
                <a:gd name="T42" fmla="*/ 7 w 832"/>
                <a:gd name="T43" fmla="*/ 230 h 551"/>
                <a:gd name="T44" fmla="*/ 11 w 832"/>
                <a:gd name="T45" fmla="*/ 292 h 551"/>
                <a:gd name="T46" fmla="*/ 0 w 832"/>
                <a:gd name="T47" fmla="*/ 339 h 551"/>
                <a:gd name="T48" fmla="*/ 11 w 832"/>
                <a:gd name="T49" fmla="*/ 391 h 551"/>
                <a:gd name="T50" fmla="*/ 51 w 832"/>
                <a:gd name="T51" fmla="*/ 449 h 551"/>
                <a:gd name="T52" fmla="*/ 113 w 832"/>
                <a:gd name="T53" fmla="*/ 471 h 551"/>
                <a:gd name="T54" fmla="*/ 153 w 832"/>
                <a:gd name="T55" fmla="*/ 511 h 551"/>
                <a:gd name="T56" fmla="*/ 204 w 832"/>
                <a:gd name="T57" fmla="*/ 526 h 551"/>
                <a:gd name="T58" fmla="*/ 259 w 832"/>
                <a:gd name="T59" fmla="*/ 511 h 551"/>
                <a:gd name="T60" fmla="*/ 288 w 832"/>
                <a:gd name="T61" fmla="*/ 522 h 551"/>
                <a:gd name="T62" fmla="*/ 361 w 832"/>
                <a:gd name="T63" fmla="*/ 551 h 551"/>
                <a:gd name="T64" fmla="*/ 401 w 832"/>
                <a:gd name="T65" fmla="*/ 540 h 551"/>
                <a:gd name="T66" fmla="*/ 434 w 832"/>
                <a:gd name="T67" fmla="*/ 518 h 551"/>
                <a:gd name="T68" fmla="*/ 485 w 832"/>
                <a:gd name="T69" fmla="*/ 547 h 551"/>
                <a:gd name="T70" fmla="*/ 533 w 832"/>
                <a:gd name="T71" fmla="*/ 547 h 551"/>
                <a:gd name="T72" fmla="*/ 591 w 832"/>
                <a:gd name="T73" fmla="*/ 504 h 551"/>
                <a:gd name="T74" fmla="*/ 635 w 832"/>
                <a:gd name="T75" fmla="*/ 522 h 551"/>
                <a:gd name="T76" fmla="*/ 668 w 832"/>
                <a:gd name="T77" fmla="*/ 518 h 551"/>
                <a:gd name="T78" fmla="*/ 722 w 832"/>
                <a:gd name="T79" fmla="*/ 493 h 551"/>
                <a:gd name="T80" fmla="*/ 755 w 832"/>
                <a:gd name="T81" fmla="*/ 438 h 551"/>
                <a:gd name="T82" fmla="*/ 777 w 832"/>
                <a:gd name="T83" fmla="*/ 405 h 551"/>
                <a:gd name="T84" fmla="*/ 814 w 832"/>
                <a:gd name="T85" fmla="*/ 365 h 551"/>
                <a:gd name="T86" fmla="*/ 832 w 832"/>
                <a:gd name="T87" fmla="*/ 310 h 5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32"/>
                <a:gd name="T133" fmla="*/ 0 h 551"/>
                <a:gd name="T134" fmla="*/ 832 w 832"/>
                <a:gd name="T135" fmla="*/ 551 h 5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32" h="551">
                  <a:moveTo>
                    <a:pt x="832" y="292"/>
                  </a:moveTo>
                  <a:lnTo>
                    <a:pt x="832" y="292"/>
                  </a:lnTo>
                  <a:lnTo>
                    <a:pt x="828" y="256"/>
                  </a:lnTo>
                  <a:lnTo>
                    <a:pt x="817" y="226"/>
                  </a:lnTo>
                  <a:lnTo>
                    <a:pt x="799" y="197"/>
                  </a:lnTo>
                  <a:lnTo>
                    <a:pt x="777" y="179"/>
                  </a:lnTo>
                  <a:lnTo>
                    <a:pt x="773" y="157"/>
                  </a:lnTo>
                  <a:lnTo>
                    <a:pt x="762" y="139"/>
                  </a:lnTo>
                  <a:lnTo>
                    <a:pt x="752" y="121"/>
                  </a:lnTo>
                  <a:lnTo>
                    <a:pt x="737" y="106"/>
                  </a:lnTo>
                  <a:lnTo>
                    <a:pt x="722" y="95"/>
                  </a:lnTo>
                  <a:lnTo>
                    <a:pt x="704" y="84"/>
                  </a:lnTo>
                  <a:lnTo>
                    <a:pt x="686" y="77"/>
                  </a:lnTo>
                  <a:lnTo>
                    <a:pt x="668" y="77"/>
                  </a:lnTo>
                  <a:lnTo>
                    <a:pt x="649" y="77"/>
                  </a:lnTo>
                  <a:lnTo>
                    <a:pt x="631" y="59"/>
                  </a:lnTo>
                  <a:lnTo>
                    <a:pt x="613" y="44"/>
                  </a:lnTo>
                  <a:lnTo>
                    <a:pt x="587" y="37"/>
                  </a:lnTo>
                  <a:lnTo>
                    <a:pt x="562" y="33"/>
                  </a:lnTo>
                  <a:lnTo>
                    <a:pt x="547" y="33"/>
                  </a:lnTo>
                  <a:lnTo>
                    <a:pt x="529" y="18"/>
                  </a:lnTo>
                  <a:lnTo>
                    <a:pt x="511" y="7"/>
                  </a:lnTo>
                  <a:lnTo>
                    <a:pt x="489" y="0"/>
                  </a:lnTo>
                  <a:lnTo>
                    <a:pt x="471" y="0"/>
                  </a:lnTo>
                  <a:lnTo>
                    <a:pt x="452" y="0"/>
                  </a:lnTo>
                  <a:lnTo>
                    <a:pt x="438" y="4"/>
                  </a:lnTo>
                  <a:lnTo>
                    <a:pt x="423" y="11"/>
                  </a:lnTo>
                  <a:lnTo>
                    <a:pt x="409" y="18"/>
                  </a:lnTo>
                  <a:lnTo>
                    <a:pt x="398" y="11"/>
                  </a:lnTo>
                  <a:lnTo>
                    <a:pt x="383" y="4"/>
                  </a:lnTo>
                  <a:lnTo>
                    <a:pt x="368" y="0"/>
                  </a:lnTo>
                  <a:lnTo>
                    <a:pt x="350" y="0"/>
                  </a:lnTo>
                  <a:lnTo>
                    <a:pt x="328" y="0"/>
                  </a:lnTo>
                  <a:lnTo>
                    <a:pt x="310" y="7"/>
                  </a:lnTo>
                  <a:lnTo>
                    <a:pt x="292" y="18"/>
                  </a:lnTo>
                  <a:lnTo>
                    <a:pt x="274" y="33"/>
                  </a:lnTo>
                  <a:lnTo>
                    <a:pt x="255" y="29"/>
                  </a:lnTo>
                  <a:lnTo>
                    <a:pt x="237" y="26"/>
                  </a:lnTo>
                  <a:lnTo>
                    <a:pt x="219" y="29"/>
                  </a:lnTo>
                  <a:lnTo>
                    <a:pt x="201" y="33"/>
                  </a:lnTo>
                  <a:lnTo>
                    <a:pt x="182" y="44"/>
                  </a:lnTo>
                  <a:lnTo>
                    <a:pt x="168" y="55"/>
                  </a:lnTo>
                  <a:lnTo>
                    <a:pt x="153" y="70"/>
                  </a:lnTo>
                  <a:lnTo>
                    <a:pt x="142" y="88"/>
                  </a:lnTo>
                  <a:lnTo>
                    <a:pt x="135" y="106"/>
                  </a:lnTo>
                  <a:lnTo>
                    <a:pt x="128" y="128"/>
                  </a:lnTo>
                  <a:lnTo>
                    <a:pt x="120" y="124"/>
                  </a:lnTo>
                  <a:lnTo>
                    <a:pt x="95" y="128"/>
                  </a:lnTo>
                  <a:lnTo>
                    <a:pt x="77" y="135"/>
                  </a:lnTo>
                  <a:lnTo>
                    <a:pt x="55" y="150"/>
                  </a:lnTo>
                  <a:lnTo>
                    <a:pt x="40" y="164"/>
                  </a:lnTo>
                  <a:lnTo>
                    <a:pt x="26" y="183"/>
                  </a:lnTo>
                  <a:lnTo>
                    <a:pt x="15" y="208"/>
                  </a:lnTo>
                  <a:lnTo>
                    <a:pt x="7" y="230"/>
                  </a:lnTo>
                  <a:lnTo>
                    <a:pt x="7" y="259"/>
                  </a:lnTo>
                  <a:lnTo>
                    <a:pt x="11" y="292"/>
                  </a:lnTo>
                  <a:lnTo>
                    <a:pt x="4" y="314"/>
                  </a:lnTo>
                  <a:lnTo>
                    <a:pt x="0" y="339"/>
                  </a:lnTo>
                  <a:lnTo>
                    <a:pt x="4" y="365"/>
                  </a:lnTo>
                  <a:lnTo>
                    <a:pt x="11" y="391"/>
                  </a:lnTo>
                  <a:lnTo>
                    <a:pt x="18" y="412"/>
                  </a:lnTo>
                  <a:lnTo>
                    <a:pt x="33" y="434"/>
                  </a:lnTo>
                  <a:lnTo>
                    <a:pt x="51" y="449"/>
                  </a:lnTo>
                  <a:lnTo>
                    <a:pt x="69" y="460"/>
                  </a:lnTo>
                  <a:lnTo>
                    <a:pt x="91" y="471"/>
                  </a:lnTo>
                  <a:lnTo>
                    <a:pt x="113" y="471"/>
                  </a:lnTo>
                  <a:lnTo>
                    <a:pt x="131" y="496"/>
                  </a:lnTo>
                  <a:lnTo>
                    <a:pt x="153" y="511"/>
                  </a:lnTo>
                  <a:lnTo>
                    <a:pt x="175" y="522"/>
                  </a:lnTo>
                  <a:lnTo>
                    <a:pt x="204" y="526"/>
                  </a:lnTo>
                  <a:lnTo>
                    <a:pt x="223" y="526"/>
                  </a:lnTo>
                  <a:lnTo>
                    <a:pt x="241" y="522"/>
                  </a:lnTo>
                  <a:lnTo>
                    <a:pt x="259" y="511"/>
                  </a:lnTo>
                  <a:lnTo>
                    <a:pt x="274" y="500"/>
                  </a:lnTo>
                  <a:lnTo>
                    <a:pt x="288" y="522"/>
                  </a:lnTo>
                  <a:lnTo>
                    <a:pt x="310" y="536"/>
                  </a:lnTo>
                  <a:lnTo>
                    <a:pt x="336" y="547"/>
                  </a:lnTo>
                  <a:lnTo>
                    <a:pt x="361" y="551"/>
                  </a:lnTo>
                  <a:lnTo>
                    <a:pt x="379" y="547"/>
                  </a:lnTo>
                  <a:lnTo>
                    <a:pt x="401" y="540"/>
                  </a:lnTo>
                  <a:lnTo>
                    <a:pt x="416" y="533"/>
                  </a:lnTo>
                  <a:lnTo>
                    <a:pt x="434" y="518"/>
                  </a:lnTo>
                  <a:lnTo>
                    <a:pt x="449" y="533"/>
                  </a:lnTo>
                  <a:lnTo>
                    <a:pt x="467" y="540"/>
                  </a:lnTo>
                  <a:lnTo>
                    <a:pt x="485" y="547"/>
                  </a:lnTo>
                  <a:lnTo>
                    <a:pt x="507" y="551"/>
                  </a:lnTo>
                  <a:lnTo>
                    <a:pt x="533" y="547"/>
                  </a:lnTo>
                  <a:lnTo>
                    <a:pt x="555" y="536"/>
                  </a:lnTo>
                  <a:lnTo>
                    <a:pt x="576" y="522"/>
                  </a:lnTo>
                  <a:lnTo>
                    <a:pt x="591" y="504"/>
                  </a:lnTo>
                  <a:lnTo>
                    <a:pt x="620" y="518"/>
                  </a:lnTo>
                  <a:lnTo>
                    <a:pt x="635" y="522"/>
                  </a:lnTo>
                  <a:lnTo>
                    <a:pt x="649" y="522"/>
                  </a:lnTo>
                  <a:lnTo>
                    <a:pt x="668" y="518"/>
                  </a:lnTo>
                  <a:lnTo>
                    <a:pt x="689" y="515"/>
                  </a:lnTo>
                  <a:lnTo>
                    <a:pt x="704" y="504"/>
                  </a:lnTo>
                  <a:lnTo>
                    <a:pt x="722" y="493"/>
                  </a:lnTo>
                  <a:lnTo>
                    <a:pt x="733" y="474"/>
                  </a:lnTo>
                  <a:lnTo>
                    <a:pt x="748" y="456"/>
                  </a:lnTo>
                  <a:lnTo>
                    <a:pt x="755" y="438"/>
                  </a:lnTo>
                  <a:lnTo>
                    <a:pt x="759" y="412"/>
                  </a:lnTo>
                  <a:lnTo>
                    <a:pt x="777" y="405"/>
                  </a:lnTo>
                  <a:lnTo>
                    <a:pt x="788" y="394"/>
                  </a:lnTo>
                  <a:lnTo>
                    <a:pt x="803" y="383"/>
                  </a:lnTo>
                  <a:lnTo>
                    <a:pt x="814" y="365"/>
                  </a:lnTo>
                  <a:lnTo>
                    <a:pt x="821" y="350"/>
                  </a:lnTo>
                  <a:lnTo>
                    <a:pt x="828" y="332"/>
                  </a:lnTo>
                  <a:lnTo>
                    <a:pt x="832" y="310"/>
                  </a:lnTo>
                  <a:lnTo>
                    <a:pt x="832" y="292"/>
                  </a:lnTo>
                  <a:close/>
                </a:path>
              </a:pathLst>
            </a:custGeom>
            <a:solidFill>
              <a:srgbClr val="FFFFFF"/>
            </a:solidFill>
            <a:ln w="9525">
              <a:noFill/>
              <a:round/>
              <a:headEnd/>
              <a:tailEnd/>
            </a:ln>
          </p:spPr>
          <p:txBody>
            <a:bodyPr/>
            <a:lstStyle/>
            <a:p>
              <a:endParaRPr lang="en-US"/>
            </a:p>
          </p:txBody>
        </p:sp>
        <p:sp>
          <p:nvSpPr>
            <p:cNvPr id="21532" name="Freeform 29"/>
            <p:cNvSpPr>
              <a:spLocks/>
            </p:cNvSpPr>
            <p:nvPr/>
          </p:nvSpPr>
          <p:spPr bwMode="auto">
            <a:xfrm>
              <a:off x="3936" y="2196"/>
              <a:ext cx="124" cy="77"/>
            </a:xfrm>
            <a:custGeom>
              <a:avLst/>
              <a:gdLst>
                <a:gd name="T0" fmla="*/ 124 w 124"/>
                <a:gd name="T1" fmla="*/ 37 h 77"/>
                <a:gd name="T2" fmla="*/ 124 w 124"/>
                <a:gd name="T3" fmla="*/ 37 h 77"/>
                <a:gd name="T4" fmla="*/ 121 w 124"/>
                <a:gd name="T5" fmla="*/ 48 h 77"/>
                <a:gd name="T6" fmla="*/ 117 w 124"/>
                <a:gd name="T7" fmla="*/ 51 h 77"/>
                <a:gd name="T8" fmla="*/ 106 w 124"/>
                <a:gd name="T9" fmla="*/ 66 h 77"/>
                <a:gd name="T10" fmla="*/ 84 w 124"/>
                <a:gd name="T11" fmla="*/ 73 h 77"/>
                <a:gd name="T12" fmla="*/ 62 w 124"/>
                <a:gd name="T13" fmla="*/ 77 h 77"/>
                <a:gd name="T14" fmla="*/ 62 w 124"/>
                <a:gd name="T15" fmla="*/ 77 h 77"/>
                <a:gd name="T16" fmla="*/ 37 w 124"/>
                <a:gd name="T17" fmla="*/ 73 h 77"/>
                <a:gd name="T18" fmla="*/ 18 w 124"/>
                <a:gd name="T19" fmla="*/ 66 h 77"/>
                <a:gd name="T20" fmla="*/ 4 w 124"/>
                <a:gd name="T21" fmla="*/ 51 h 77"/>
                <a:gd name="T22" fmla="*/ 0 w 124"/>
                <a:gd name="T23" fmla="*/ 48 h 77"/>
                <a:gd name="T24" fmla="*/ 0 w 124"/>
                <a:gd name="T25" fmla="*/ 37 h 77"/>
                <a:gd name="T26" fmla="*/ 0 w 124"/>
                <a:gd name="T27" fmla="*/ 37 h 77"/>
                <a:gd name="T28" fmla="*/ 0 w 124"/>
                <a:gd name="T29" fmla="*/ 29 h 77"/>
                <a:gd name="T30" fmla="*/ 4 w 124"/>
                <a:gd name="T31" fmla="*/ 22 h 77"/>
                <a:gd name="T32" fmla="*/ 18 w 124"/>
                <a:gd name="T33" fmla="*/ 11 h 77"/>
                <a:gd name="T34" fmla="*/ 37 w 124"/>
                <a:gd name="T35" fmla="*/ 4 h 77"/>
                <a:gd name="T36" fmla="*/ 62 w 124"/>
                <a:gd name="T37" fmla="*/ 0 h 77"/>
                <a:gd name="T38" fmla="*/ 62 w 124"/>
                <a:gd name="T39" fmla="*/ 0 h 77"/>
                <a:gd name="T40" fmla="*/ 84 w 124"/>
                <a:gd name="T41" fmla="*/ 4 h 77"/>
                <a:gd name="T42" fmla="*/ 106 w 124"/>
                <a:gd name="T43" fmla="*/ 11 h 77"/>
                <a:gd name="T44" fmla="*/ 117 w 124"/>
                <a:gd name="T45" fmla="*/ 22 h 77"/>
                <a:gd name="T46" fmla="*/ 121 w 124"/>
                <a:gd name="T47" fmla="*/ 29 h 77"/>
                <a:gd name="T48" fmla="*/ 124 w 124"/>
                <a:gd name="T49" fmla="*/ 37 h 77"/>
                <a:gd name="T50" fmla="*/ 124 w 124"/>
                <a:gd name="T51" fmla="*/ 37 h 7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77"/>
                <a:gd name="T80" fmla="*/ 124 w 124"/>
                <a:gd name="T81" fmla="*/ 77 h 7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77">
                  <a:moveTo>
                    <a:pt x="124" y="37"/>
                  </a:moveTo>
                  <a:lnTo>
                    <a:pt x="124" y="37"/>
                  </a:lnTo>
                  <a:lnTo>
                    <a:pt x="121" y="48"/>
                  </a:lnTo>
                  <a:lnTo>
                    <a:pt x="117" y="51"/>
                  </a:lnTo>
                  <a:lnTo>
                    <a:pt x="106" y="66"/>
                  </a:lnTo>
                  <a:lnTo>
                    <a:pt x="84" y="73"/>
                  </a:lnTo>
                  <a:lnTo>
                    <a:pt x="62" y="77"/>
                  </a:lnTo>
                  <a:lnTo>
                    <a:pt x="37" y="73"/>
                  </a:lnTo>
                  <a:lnTo>
                    <a:pt x="18" y="66"/>
                  </a:lnTo>
                  <a:lnTo>
                    <a:pt x="4" y="51"/>
                  </a:lnTo>
                  <a:lnTo>
                    <a:pt x="0" y="48"/>
                  </a:lnTo>
                  <a:lnTo>
                    <a:pt x="0" y="37"/>
                  </a:lnTo>
                  <a:lnTo>
                    <a:pt x="0" y="29"/>
                  </a:lnTo>
                  <a:lnTo>
                    <a:pt x="4" y="22"/>
                  </a:lnTo>
                  <a:lnTo>
                    <a:pt x="18" y="11"/>
                  </a:lnTo>
                  <a:lnTo>
                    <a:pt x="37" y="4"/>
                  </a:lnTo>
                  <a:lnTo>
                    <a:pt x="62" y="0"/>
                  </a:lnTo>
                  <a:lnTo>
                    <a:pt x="84" y="4"/>
                  </a:lnTo>
                  <a:lnTo>
                    <a:pt x="106" y="11"/>
                  </a:lnTo>
                  <a:lnTo>
                    <a:pt x="117" y="22"/>
                  </a:lnTo>
                  <a:lnTo>
                    <a:pt x="121" y="29"/>
                  </a:lnTo>
                  <a:lnTo>
                    <a:pt x="124" y="37"/>
                  </a:lnTo>
                  <a:close/>
                </a:path>
              </a:pathLst>
            </a:custGeom>
            <a:solidFill>
              <a:srgbClr val="FFFFFF"/>
            </a:solidFill>
            <a:ln w="9525">
              <a:noFill/>
              <a:round/>
              <a:headEnd/>
              <a:tailEnd/>
            </a:ln>
          </p:spPr>
          <p:txBody>
            <a:bodyPr/>
            <a:lstStyle/>
            <a:p>
              <a:endParaRPr lang="en-US"/>
            </a:p>
          </p:txBody>
        </p:sp>
        <p:sp>
          <p:nvSpPr>
            <p:cNvPr id="21533" name="Freeform 30"/>
            <p:cNvSpPr>
              <a:spLocks/>
            </p:cNvSpPr>
            <p:nvPr/>
          </p:nvSpPr>
          <p:spPr bwMode="auto">
            <a:xfrm>
              <a:off x="3874" y="2291"/>
              <a:ext cx="88" cy="55"/>
            </a:xfrm>
            <a:custGeom>
              <a:avLst/>
              <a:gdLst>
                <a:gd name="T0" fmla="*/ 88 w 88"/>
                <a:gd name="T1" fmla="*/ 29 h 55"/>
                <a:gd name="T2" fmla="*/ 88 w 88"/>
                <a:gd name="T3" fmla="*/ 29 h 55"/>
                <a:gd name="T4" fmla="*/ 84 w 88"/>
                <a:gd name="T5" fmla="*/ 40 h 55"/>
                <a:gd name="T6" fmla="*/ 73 w 88"/>
                <a:gd name="T7" fmla="*/ 48 h 55"/>
                <a:gd name="T8" fmla="*/ 59 w 88"/>
                <a:gd name="T9" fmla="*/ 51 h 55"/>
                <a:gd name="T10" fmla="*/ 44 w 88"/>
                <a:gd name="T11" fmla="*/ 55 h 55"/>
                <a:gd name="T12" fmla="*/ 44 w 88"/>
                <a:gd name="T13" fmla="*/ 55 h 55"/>
                <a:gd name="T14" fmla="*/ 26 w 88"/>
                <a:gd name="T15" fmla="*/ 51 h 55"/>
                <a:gd name="T16" fmla="*/ 15 w 88"/>
                <a:gd name="T17" fmla="*/ 48 h 55"/>
                <a:gd name="T18" fmla="*/ 4 w 88"/>
                <a:gd name="T19" fmla="*/ 40 h 55"/>
                <a:gd name="T20" fmla="*/ 0 w 88"/>
                <a:gd name="T21" fmla="*/ 29 h 55"/>
                <a:gd name="T22" fmla="*/ 0 w 88"/>
                <a:gd name="T23" fmla="*/ 29 h 55"/>
                <a:gd name="T24" fmla="*/ 4 w 88"/>
                <a:gd name="T25" fmla="*/ 18 h 55"/>
                <a:gd name="T26" fmla="*/ 15 w 88"/>
                <a:gd name="T27" fmla="*/ 11 h 55"/>
                <a:gd name="T28" fmla="*/ 26 w 88"/>
                <a:gd name="T29" fmla="*/ 4 h 55"/>
                <a:gd name="T30" fmla="*/ 44 w 88"/>
                <a:gd name="T31" fmla="*/ 0 h 55"/>
                <a:gd name="T32" fmla="*/ 44 w 88"/>
                <a:gd name="T33" fmla="*/ 0 h 55"/>
                <a:gd name="T34" fmla="*/ 59 w 88"/>
                <a:gd name="T35" fmla="*/ 4 h 55"/>
                <a:gd name="T36" fmla="*/ 73 w 88"/>
                <a:gd name="T37" fmla="*/ 11 h 55"/>
                <a:gd name="T38" fmla="*/ 84 w 88"/>
                <a:gd name="T39" fmla="*/ 18 h 55"/>
                <a:gd name="T40" fmla="*/ 88 w 88"/>
                <a:gd name="T41" fmla="*/ 29 h 55"/>
                <a:gd name="T42" fmla="*/ 88 w 88"/>
                <a:gd name="T43" fmla="*/ 29 h 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8"/>
                <a:gd name="T67" fmla="*/ 0 h 55"/>
                <a:gd name="T68" fmla="*/ 88 w 88"/>
                <a:gd name="T69" fmla="*/ 55 h 5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8" h="55">
                  <a:moveTo>
                    <a:pt x="88" y="29"/>
                  </a:moveTo>
                  <a:lnTo>
                    <a:pt x="88" y="29"/>
                  </a:lnTo>
                  <a:lnTo>
                    <a:pt x="84" y="40"/>
                  </a:lnTo>
                  <a:lnTo>
                    <a:pt x="73" y="48"/>
                  </a:lnTo>
                  <a:lnTo>
                    <a:pt x="59" y="51"/>
                  </a:lnTo>
                  <a:lnTo>
                    <a:pt x="44" y="55"/>
                  </a:lnTo>
                  <a:lnTo>
                    <a:pt x="26" y="51"/>
                  </a:lnTo>
                  <a:lnTo>
                    <a:pt x="15" y="48"/>
                  </a:lnTo>
                  <a:lnTo>
                    <a:pt x="4" y="40"/>
                  </a:lnTo>
                  <a:lnTo>
                    <a:pt x="0" y="29"/>
                  </a:lnTo>
                  <a:lnTo>
                    <a:pt x="4" y="18"/>
                  </a:lnTo>
                  <a:lnTo>
                    <a:pt x="15" y="11"/>
                  </a:lnTo>
                  <a:lnTo>
                    <a:pt x="26" y="4"/>
                  </a:lnTo>
                  <a:lnTo>
                    <a:pt x="44" y="0"/>
                  </a:lnTo>
                  <a:lnTo>
                    <a:pt x="59" y="4"/>
                  </a:lnTo>
                  <a:lnTo>
                    <a:pt x="73" y="11"/>
                  </a:lnTo>
                  <a:lnTo>
                    <a:pt x="84" y="18"/>
                  </a:lnTo>
                  <a:lnTo>
                    <a:pt x="88" y="29"/>
                  </a:lnTo>
                  <a:close/>
                </a:path>
              </a:pathLst>
            </a:custGeom>
            <a:solidFill>
              <a:srgbClr val="FFFFFF"/>
            </a:solidFill>
            <a:ln w="9525">
              <a:noFill/>
              <a:round/>
              <a:headEnd/>
              <a:tailEnd/>
            </a:ln>
          </p:spPr>
          <p:txBody>
            <a:bodyPr/>
            <a:lstStyle/>
            <a:p>
              <a:endParaRPr lang="en-US"/>
            </a:p>
          </p:txBody>
        </p:sp>
        <p:sp>
          <p:nvSpPr>
            <p:cNvPr id="21534" name="Freeform 31"/>
            <p:cNvSpPr>
              <a:spLocks/>
            </p:cNvSpPr>
            <p:nvPr/>
          </p:nvSpPr>
          <p:spPr bwMode="auto">
            <a:xfrm>
              <a:off x="3787" y="2342"/>
              <a:ext cx="62" cy="40"/>
            </a:xfrm>
            <a:custGeom>
              <a:avLst/>
              <a:gdLst>
                <a:gd name="T0" fmla="*/ 62 w 62"/>
                <a:gd name="T1" fmla="*/ 18 h 40"/>
                <a:gd name="T2" fmla="*/ 62 w 62"/>
                <a:gd name="T3" fmla="*/ 18 h 40"/>
                <a:gd name="T4" fmla="*/ 62 w 62"/>
                <a:gd name="T5" fmla="*/ 26 h 40"/>
                <a:gd name="T6" fmla="*/ 54 w 62"/>
                <a:gd name="T7" fmla="*/ 33 h 40"/>
                <a:gd name="T8" fmla="*/ 43 w 62"/>
                <a:gd name="T9" fmla="*/ 37 h 40"/>
                <a:gd name="T10" fmla="*/ 33 w 62"/>
                <a:gd name="T11" fmla="*/ 40 h 40"/>
                <a:gd name="T12" fmla="*/ 33 w 62"/>
                <a:gd name="T13" fmla="*/ 40 h 40"/>
                <a:gd name="T14" fmla="*/ 18 w 62"/>
                <a:gd name="T15" fmla="*/ 37 h 40"/>
                <a:gd name="T16" fmla="*/ 11 w 62"/>
                <a:gd name="T17" fmla="*/ 33 h 40"/>
                <a:gd name="T18" fmla="*/ 3 w 62"/>
                <a:gd name="T19" fmla="*/ 26 h 40"/>
                <a:gd name="T20" fmla="*/ 0 w 62"/>
                <a:gd name="T21" fmla="*/ 18 h 40"/>
                <a:gd name="T22" fmla="*/ 0 w 62"/>
                <a:gd name="T23" fmla="*/ 18 h 40"/>
                <a:gd name="T24" fmla="*/ 3 w 62"/>
                <a:gd name="T25" fmla="*/ 11 h 40"/>
                <a:gd name="T26" fmla="*/ 11 w 62"/>
                <a:gd name="T27" fmla="*/ 7 h 40"/>
                <a:gd name="T28" fmla="*/ 18 w 62"/>
                <a:gd name="T29" fmla="*/ 4 h 40"/>
                <a:gd name="T30" fmla="*/ 33 w 62"/>
                <a:gd name="T31" fmla="*/ 0 h 40"/>
                <a:gd name="T32" fmla="*/ 33 w 62"/>
                <a:gd name="T33" fmla="*/ 0 h 40"/>
                <a:gd name="T34" fmla="*/ 43 w 62"/>
                <a:gd name="T35" fmla="*/ 4 h 40"/>
                <a:gd name="T36" fmla="*/ 54 w 62"/>
                <a:gd name="T37" fmla="*/ 7 h 40"/>
                <a:gd name="T38" fmla="*/ 62 w 62"/>
                <a:gd name="T39" fmla="*/ 11 h 40"/>
                <a:gd name="T40" fmla="*/ 62 w 62"/>
                <a:gd name="T41" fmla="*/ 18 h 40"/>
                <a:gd name="T42" fmla="*/ 62 w 62"/>
                <a:gd name="T43" fmla="*/ 18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2"/>
                <a:gd name="T67" fmla="*/ 0 h 40"/>
                <a:gd name="T68" fmla="*/ 62 w 62"/>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2" h="40">
                  <a:moveTo>
                    <a:pt x="62" y="18"/>
                  </a:moveTo>
                  <a:lnTo>
                    <a:pt x="62" y="18"/>
                  </a:lnTo>
                  <a:lnTo>
                    <a:pt x="62" y="26"/>
                  </a:lnTo>
                  <a:lnTo>
                    <a:pt x="54" y="33"/>
                  </a:lnTo>
                  <a:lnTo>
                    <a:pt x="43" y="37"/>
                  </a:lnTo>
                  <a:lnTo>
                    <a:pt x="33" y="40"/>
                  </a:lnTo>
                  <a:lnTo>
                    <a:pt x="18" y="37"/>
                  </a:lnTo>
                  <a:lnTo>
                    <a:pt x="11" y="33"/>
                  </a:lnTo>
                  <a:lnTo>
                    <a:pt x="3" y="26"/>
                  </a:lnTo>
                  <a:lnTo>
                    <a:pt x="0" y="18"/>
                  </a:lnTo>
                  <a:lnTo>
                    <a:pt x="3" y="11"/>
                  </a:lnTo>
                  <a:lnTo>
                    <a:pt x="11" y="7"/>
                  </a:lnTo>
                  <a:lnTo>
                    <a:pt x="18" y="4"/>
                  </a:lnTo>
                  <a:lnTo>
                    <a:pt x="33" y="0"/>
                  </a:lnTo>
                  <a:lnTo>
                    <a:pt x="43" y="4"/>
                  </a:lnTo>
                  <a:lnTo>
                    <a:pt x="54" y="7"/>
                  </a:lnTo>
                  <a:lnTo>
                    <a:pt x="62" y="11"/>
                  </a:lnTo>
                  <a:lnTo>
                    <a:pt x="62" y="18"/>
                  </a:lnTo>
                  <a:close/>
                </a:path>
              </a:pathLst>
            </a:custGeom>
            <a:solidFill>
              <a:srgbClr val="FFFFFF"/>
            </a:solidFill>
            <a:ln w="9525">
              <a:noFill/>
              <a:round/>
              <a:headEnd/>
              <a:tailEnd/>
            </a:ln>
          </p:spPr>
          <p:txBody>
            <a:bodyPr/>
            <a:lstStyle/>
            <a:p>
              <a:endParaRPr lang="en-US"/>
            </a:p>
          </p:txBody>
        </p:sp>
        <p:sp>
          <p:nvSpPr>
            <p:cNvPr id="21535" name="Freeform 32"/>
            <p:cNvSpPr>
              <a:spLocks noEditPoints="1"/>
            </p:cNvSpPr>
            <p:nvPr/>
          </p:nvSpPr>
          <p:spPr bwMode="auto">
            <a:xfrm>
              <a:off x="3856" y="1693"/>
              <a:ext cx="456" cy="405"/>
            </a:xfrm>
            <a:custGeom>
              <a:avLst/>
              <a:gdLst>
                <a:gd name="T0" fmla="*/ 186 w 456"/>
                <a:gd name="T1" fmla="*/ 270 h 405"/>
                <a:gd name="T2" fmla="*/ 186 w 456"/>
                <a:gd name="T3" fmla="*/ 244 h 405"/>
                <a:gd name="T4" fmla="*/ 193 w 456"/>
                <a:gd name="T5" fmla="*/ 222 h 405"/>
                <a:gd name="T6" fmla="*/ 230 w 456"/>
                <a:gd name="T7" fmla="*/ 179 h 405"/>
                <a:gd name="T8" fmla="*/ 255 w 456"/>
                <a:gd name="T9" fmla="*/ 157 h 405"/>
                <a:gd name="T10" fmla="*/ 270 w 456"/>
                <a:gd name="T11" fmla="*/ 135 h 405"/>
                <a:gd name="T12" fmla="*/ 281 w 456"/>
                <a:gd name="T13" fmla="*/ 95 h 405"/>
                <a:gd name="T14" fmla="*/ 277 w 456"/>
                <a:gd name="T15" fmla="*/ 76 h 405"/>
                <a:gd name="T16" fmla="*/ 263 w 456"/>
                <a:gd name="T17" fmla="*/ 47 h 405"/>
                <a:gd name="T18" fmla="*/ 252 w 456"/>
                <a:gd name="T19" fmla="*/ 40 h 405"/>
                <a:gd name="T20" fmla="*/ 215 w 456"/>
                <a:gd name="T21" fmla="*/ 25 h 405"/>
                <a:gd name="T22" fmla="*/ 179 w 456"/>
                <a:gd name="T23" fmla="*/ 22 h 405"/>
                <a:gd name="T24" fmla="*/ 150 w 456"/>
                <a:gd name="T25" fmla="*/ 22 h 405"/>
                <a:gd name="T26" fmla="*/ 124 w 456"/>
                <a:gd name="T27" fmla="*/ 29 h 405"/>
                <a:gd name="T28" fmla="*/ 109 w 456"/>
                <a:gd name="T29" fmla="*/ 44 h 405"/>
                <a:gd name="T30" fmla="*/ 113 w 456"/>
                <a:gd name="T31" fmla="*/ 47 h 405"/>
                <a:gd name="T32" fmla="*/ 120 w 456"/>
                <a:gd name="T33" fmla="*/ 58 h 405"/>
                <a:gd name="T34" fmla="*/ 142 w 456"/>
                <a:gd name="T35" fmla="*/ 84 h 405"/>
                <a:gd name="T36" fmla="*/ 146 w 456"/>
                <a:gd name="T37" fmla="*/ 95 h 405"/>
                <a:gd name="T38" fmla="*/ 139 w 456"/>
                <a:gd name="T39" fmla="*/ 106 h 405"/>
                <a:gd name="T40" fmla="*/ 124 w 456"/>
                <a:gd name="T41" fmla="*/ 117 h 405"/>
                <a:gd name="T42" fmla="*/ 77 w 456"/>
                <a:gd name="T43" fmla="*/ 128 h 405"/>
                <a:gd name="T44" fmla="*/ 47 w 456"/>
                <a:gd name="T45" fmla="*/ 124 h 405"/>
                <a:gd name="T46" fmla="*/ 22 w 456"/>
                <a:gd name="T47" fmla="*/ 117 h 405"/>
                <a:gd name="T48" fmla="*/ 7 w 456"/>
                <a:gd name="T49" fmla="*/ 102 h 405"/>
                <a:gd name="T50" fmla="*/ 0 w 456"/>
                <a:gd name="T51" fmla="*/ 84 h 405"/>
                <a:gd name="T52" fmla="*/ 4 w 456"/>
                <a:gd name="T53" fmla="*/ 69 h 405"/>
                <a:gd name="T54" fmla="*/ 33 w 456"/>
                <a:gd name="T55" fmla="*/ 40 h 405"/>
                <a:gd name="T56" fmla="*/ 58 w 456"/>
                <a:gd name="T57" fmla="*/ 25 h 405"/>
                <a:gd name="T58" fmla="*/ 131 w 456"/>
                <a:gd name="T59" fmla="*/ 7 h 405"/>
                <a:gd name="T60" fmla="*/ 226 w 456"/>
                <a:gd name="T61" fmla="*/ 0 h 405"/>
                <a:gd name="T62" fmla="*/ 281 w 456"/>
                <a:gd name="T63" fmla="*/ 4 h 405"/>
                <a:gd name="T64" fmla="*/ 365 w 456"/>
                <a:gd name="T65" fmla="*/ 14 h 405"/>
                <a:gd name="T66" fmla="*/ 398 w 456"/>
                <a:gd name="T67" fmla="*/ 25 h 405"/>
                <a:gd name="T68" fmla="*/ 441 w 456"/>
                <a:gd name="T69" fmla="*/ 55 h 405"/>
                <a:gd name="T70" fmla="*/ 456 w 456"/>
                <a:gd name="T71" fmla="*/ 91 h 405"/>
                <a:gd name="T72" fmla="*/ 456 w 456"/>
                <a:gd name="T73" fmla="*/ 106 h 405"/>
                <a:gd name="T74" fmla="*/ 441 w 456"/>
                <a:gd name="T75" fmla="*/ 128 h 405"/>
                <a:gd name="T76" fmla="*/ 427 w 456"/>
                <a:gd name="T77" fmla="*/ 142 h 405"/>
                <a:gd name="T78" fmla="*/ 383 w 456"/>
                <a:gd name="T79" fmla="*/ 164 h 405"/>
                <a:gd name="T80" fmla="*/ 310 w 456"/>
                <a:gd name="T81" fmla="*/ 193 h 405"/>
                <a:gd name="T82" fmla="*/ 230 w 456"/>
                <a:gd name="T83" fmla="*/ 226 h 405"/>
                <a:gd name="T84" fmla="*/ 223 w 456"/>
                <a:gd name="T85" fmla="*/ 233 h 405"/>
                <a:gd name="T86" fmla="*/ 212 w 456"/>
                <a:gd name="T87" fmla="*/ 255 h 405"/>
                <a:gd name="T88" fmla="*/ 208 w 456"/>
                <a:gd name="T89" fmla="*/ 270 h 405"/>
                <a:gd name="T90" fmla="*/ 204 w 456"/>
                <a:gd name="T91" fmla="*/ 314 h 405"/>
                <a:gd name="T92" fmla="*/ 270 w 456"/>
                <a:gd name="T93" fmla="*/ 325 h 405"/>
                <a:gd name="T94" fmla="*/ 281 w 456"/>
                <a:gd name="T95" fmla="*/ 332 h 405"/>
                <a:gd name="T96" fmla="*/ 295 w 456"/>
                <a:gd name="T97" fmla="*/ 350 h 405"/>
                <a:gd name="T98" fmla="*/ 295 w 456"/>
                <a:gd name="T99" fmla="*/ 357 h 405"/>
                <a:gd name="T100" fmla="*/ 292 w 456"/>
                <a:gd name="T101" fmla="*/ 376 h 405"/>
                <a:gd name="T102" fmla="*/ 270 w 456"/>
                <a:gd name="T103" fmla="*/ 390 h 405"/>
                <a:gd name="T104" fmla="*/ 241 w 456"/>
                <a:gd name="T105" fmla="*/ 401 h 405"/>
                <a:gd name="T106" fmla="*/ 204 w 456"/>
                <a:gd name="T107" fmla="*/ 405 h 405"/>
                <a:gd name="T108" fmla="*/ 139 w 456"/>
                <a:gd name="T109" fmla="*/ 390 h 405"/>
                <a:gd name="T110" fmla="*/ 124 w 456"/>
                <a:gd name="T111" fmla="*/ 383 h 405"/>
                <a:gd name="T112" fmla="*/ 109 w 456"/>
                <a:gd name="T113" fmla="*/ 368 h 405"/>
                <a:gd name="T114" fmla="*/ 109 w 456"/>
                <a:gd name="T115" fmla="*/ 357 h 405"/>
                <a:gd name="T116" fmla="*/ 117 w 456"/>
                <a:gd name="T117" fmla="*/ 339 h 405"/>
                <a:gd name="T118" fmla="*/ 139 w 456"/>
                <a:gd name="T119" fmla="*/ 325 h 405"/>
                <a:gd name="T120" fmla="*/ 168 w 456"/>
                <a:gd name="T121" fmla="*/ 317 h 405"/>
                <a:gd name="T122" fmla="*/ 204 w 456"/>
                <a:gd name="T123" fmla="*/ 314 h 40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56"/>
                <a:gd name="T187" fmla="*/ 0 h 405"/>
                <a:gd name="T188" fmla="*/ 456 w 456"/>
                <a:gd name="T189" fmla="*/ 405 h 40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56" h="405">
                  <a:moveTo>
                    <a:pt x="208" y="270"/>
                  </a:moveTo>
                  <a:lnTo>
                    <a:pt x="186" y="270"/>
                  </a:lnTo>
                  <a:lnTo>
                    <a:pt x="186" y="244"/>
                  </a:lnTo>
                  <a:lnTo>
                    <a:pt x="193" y="222"/>
                  </a:lnTo>
                  <a:lnTo>
                    <a:pt x="204" y="204"/>
                  </a:lnTo>
                  <a:lnTo>
                    <a:pt x="230" y="179"/>
                  </a:lnTo>
                  <a:lnTo>
                    <a:pt x="255" y="157"/>
                  </a:lnTo>
                  <a:lnTo>
                    <a:pt x="270" y="135"/>
                  </a:lnTo>
                  <a:lnTo>
                    <a:pt x="277" y="117"/>
                  </a:lnTo>
                  <a:lnTo>
                    <a:pt x="281" y="95"/>
                  </a:lnTo>
                  <a:lnTo>
                    <a:pt x="277" y="76"/>
                  </a:lnTo>
                  <a:lnTo>
                    <a:pt x="274" y="62"/>
                  </a:lnTo>
                  <a:lnTo>
                    <a:pt x="263" y="47"/>
                  </a:lnTo>
                  <a:lnTo>
                    <a:pt x="252" y="40"/>
                  </a:lnTo>
                  <a:lnTo>
                    <a:pt x="233" y="33"/>
                  </a:lnTo>
                  <a:lnTo>
                    <a:pt x="215" y="25"/>
                  </a:lnTo>
                  <a:lnTo>
                    <a:pt x="197" y="22"/>
                  </a:lnTo>
                  <a:lnTo>
                    <a:pt x="179" y="22"/>
                  </a:lnTo>
                  <a:lnTo>
                    <a:pt x="150" y="22"/>
                  </a:lnTo>
                  <a:lnTo>
                    <a:pt x="124" y="29"/>
                  </a:lnTo>
                  <a:lnTo>
                    <a:pt x="113" y="36"/>
                  </a:lnTo>
                  <a:lnTo>
                    <a:pt x="109" y="44"/>
                  </a:lnTo>
                  <a:lnTo>
                    <a:pt x="113" y="47"/>
                  </a:lnTo>
                  <a:lnTo>
                    <a:pt x="120" y="58"/>
                  </a:lnTo>
                  <a:lnTo>
                    <a:pt x="139" y="76"/>
                  </a:lnTo>
                  <a:lnTo>
                    <a:pt x="142" y="84"/>
                  </a:lnTo>
                  <a:lnTo>
                    <a:pt x="146" y="95"/>
                  </a:lnTo>
                  <a:lnTo>
                    <a:pt x="142" y="102"/>
                  </a:lnTo>
                  <a:lnTo>
                    <a:pt x="139" y="106"/>
                  </a:lnTo>
                  <a:lnTo>
                    <a:pt x="124" y="117"/>
                  </a:lnTo>
                  <a:lnTo>
                    <a:pt x="102" y="124"/>
                  </a:lnTo>
                  <a:lnTo>
                    <a:pt x="77" y="128"/>
                  </a:lnTo>
                  <a:lnTo>
                    <a:pt x="47" y="124"/>
                  </a:lnTo>
                  <a:lnTo>
                    <a:pt x="22" y="117"/>
                  </a:lnTo>
                  <a:lnTo>
                    <a:pt x="15" y="109"/>
                  </a:lnTo>
                  <a:lnTo>
                    <a:pt x="7" y="102"/>
                  </a:lnTo>
                  <a:lnTo>
                    <a:pt x="4" y="95"/>
                  </a:lnTo>
                  <a:lnTo>
                    <a:pt x="0" y="84"/>
                  </a:lnTo>
                  <a:lnTo>
                    <a:pt x="4" y="69"/>
                  </a:lnTo>
                  <a:lnTo>
                    <a:pt x="15" y="55"/>
                  </a:lnTo>
                  <a:lnTo>
                    <a:pt x="33" y="40"/>
                  </a:lnTo>
                  <a:lnTo>
                    <a:pt x="58" y="25"/>
                  </a:lnTo>
                  <a:lnTo>
                    <a:pt x="91" y="14"/>
                  </a:lnTo>
                  <a:lnTo>
                    <a:pt x="131" y="7"/>
                  </a:lnTo>
                  <a:lnTo>
                    <a:pt x="175" y="4"/>
                  </a:lnTo>
                  <a:lnTo>
                    <a:pt x="226" y="0"/>
                  </a:lnTo>
                  <a:lnTo>
                    <a:pt x="281" y="4"/>
                  </a:lnTo>
                  <a:lnTo>
                    <a:pt x="325" y="7"/>
                  </a:lnTo>
                  <a:lnTo>
                    <a:pt x="365" y="14"/>
                  </a:lnTo>
                  <a:lnTo>
                    <a:pt x="398" y="25"/>
                  </a:lnTo>
                  <a:lnTo>
                    <a:pt x="423" y="40"/>
                  </a:lnTo>
                  <a:lnTo>
                    <a:pt x="441" y="55"/>
                  </a:lnTo>
                  <a:lnTo>
                    <a:pt x="452" y="73"/>
                  </a:lnTo>
                  <a:lnTo>
                    <a:pt x="456" y="91"/>
                  </a:lnTo>
                  <a:lnTo>
                    <a:pt x="456" y="106"/>
                  </a:lnTo>
                  <a:lnTo>
                    <a:pt x="449" y="117"/>
                  </a:lnTo>
                  <a:lnTo>
                    <a:pt x="441" y="128"/>
                  </a:lnTo>
                  <a:lnTo>
                    <a:pt x="427" y="142"/>
                  </a:lnTo>
                  <a:lnTo>
                    <a:pt x="409" y="153"/>
                  </a:lnTo>
                  <a:lnTo>
                    <a:pt x="383" y="164"/>
                  </a:lnTo>
                  <a:lnTo>
                    <a:pt x="310" y="193"/>
                  </a:lnTo>
                  <a:lnTo>
                    <a:pt x="259" y="211"/>
                  </a:lnTo>
                  <a:lnTo>
                    <a:pt x="230" y="226"/>
                  </a:lnTo>
                  <a:lnTo>
                    <a:pt x="223" y="233"/>
                  </a:lnTo>
                  <a:lnTo>
                    <a:pt x="215" y="244"/>
                  </a:lnTo>
                  <a:lnTo>
                    <a:pt x="212" y="255"/>
                  </a:lnTo>
                  <a:lnTo>
                    <a:pt x="208" y="270"/>
                  </a:lnTo>
                  <a:close/>
                  <a:moveTo>
                    <a:pt x="204" y="314"/>
                  </a:moveTo>
                  <a:lnTo>
                    <a:pt x="204" y="314"/>
                  </a:lnTo>
                  <a:lnTo>
                    <a:pt x="241" y="317"/>
                  </a:lnTo>
                  <a:lnTo>
                    <a:pt x="270" y="325"/>
                  </a:lnTo>
                  <a:lnTo>
                    <a:pt x="281" y="332"/>
                  </a:lnTo>
                  <a:lnTo>
                    <a:pt x="292" y="339"/>
                  </a:lnTo>
                  <a:lnTo>
                    <a:pt x="295" y="350"/>
                  </a:lnTo>
                  <a:lnTo>
                    <a:pt x="295" y="357"/>
                  </a:lnTo>
                  <a:lnTo>
                    <a:pt x="295" y="368"/>
                  </a:lnTo>
                  <a:lnTo>
                    <a:pt x="292" y="376"/>
                  </a:lnTo>
                  <a:lnTo>
                    <a:pt x="281" y="383"/>
                  </a:lnTo>
                  <a:lnTo>
                    <a:pt x="270" y="390"/>
                  </a:lnTo>
                  <a:lnTo>
                    <a:pt x="241" y="401"/>
                  </a:lnTo>
                  <a:lnTo>
                    <a:pt x="204" y="405"/>
                  </a:lnTo>
                  <a:lnTo>
                    <a:pt x="168" y="401"/>
                  </a:lnTo>
                  <a:lnTo>
                    <a:pt x="139" y="390"/>
                  </a:lnTo>
                  <a:lnTo>
                    <a:pt x="124" y="383"/>
                  </a:lnTo>
                  <a:lnTo>
                    <a:pt x="117" y="376"/>
                  </a:lnTo>
                  <a:lnTo>
                    <a:pt x="109" y="368"/>
                  </a:lnTo>
                  <a:lnTo>
                    <a:pt x="109" y="357"/>
                  </a:lnTo>
                  <a:lnTo>
                    <a:pt x="109" y="350"/>
                  </a:lnTo>
                  <a:lnTo>
                    <a:pt x="117" y="339"/>
                  </a:lnTo>
                  <a:lnTo>
                    <a:pt x="124" y="332"/>
                  </a:lnTo>
                  <a:lnTo>
                    <a:pt x="139" y="325"/>
                  </a:lnTo>
                  <a:lnTo>
                    <a:pt x="168" y="317"/>
                  </a:lnTo>
                  <a:lnTo>
                    <a:pt x="204" y="314"/>
                  </a:lnTo>
                  <a:close/>
                </a:path>
              </a:pathLst>
            </a:custGeom>
            <a:solidFill>
              <a:srgbClr val="000000"/>
            </a:solidFill>
            <a:ln w="9525">
              <a:noFill/>
              <a:round/>
              <a:headEnd/>
              <a:tailEnd/>
            </a:ln>
          </p:spPr>
          <p:txBody>
            <a:bodyPr/>
            <a:lstStyle/>
            <a:p>
              <a:endParaRPr lang="en-US"/>
            </a:p>
          </p:txBody>
        </p:sp>
      </p:grpSp>
      <p:sp>
        <p:nvSpPr>
          <p:cNvPr id="21508" name="TextBox 32"/>
          <p:cNvSpPr txBox="1">
            <a:spLocks noChangeArrowheads="1"/>
          </p:cNvSpPr>
          <p:nvPr/>
        </p:nvSpPr>
        <p:spPr bwMode="auto">
          <a:xfrm>
            <a:off x="2286000" y="4953000"/>
            <a:ext cx="6858000" cy="1816100"/>
          </a:xfrm>
          <a:prstGeom prst="rect">
            <a:avLst/>
          </a:prstGeom>
          <a:noFill/>
          <a:ln w="9525">
            <a:noFill/>
            <a:miter lim="800000"/>
            <a:headEnd/>
            <a:tailEnd/>
          </a:ln>
        </p:spPr>
        <p:txBody>
          <a:bodyPr>
            <a:spAutoFit/>
          </a:bodyPr>
          <a:lstStyle/>
          <a:p>
            <a:pPr algn="ctr"/>
            <a:r>
              <a:rPr lang="en-US" sz="2800"/>
              <a:t>Visit the Student Success Center</a:t>
            </a:r>
          </a:p>
          <a:p>
            <a:pPr algn="ctr"/>
            <a:r>
              <a:rPr lang="en-US" sz="2800"/>
              <a:t>1302 9</a:t>
            </a:r>
            <a:r>
              <a:rPr lang="en-US" sz="2800" baseline="30000"/>
              <a:t>th</a:t>
            </a:r>
            <a:r>
              <a:rPr lang="en-US" sz="2800"/>
              <a:t> Street Hall</a:t>
            </a:r>
          </a:p>
          <a:p>
            <a:pPr algn="ctr"/>
            <a:r>
              <a:rPr lang="en-US" sz="2800"/>
              <a:t>(217) 581-6696</a:t>
            </a:r>
          </a:p>
          <a:p>
            <a:pPr algn="ctr"/>
            <a:r>
              <a:rPr lang="en-US" sz="2800"/>
              <a:t>www.eiu.edu/~success</a:t>
            </a:r>
          </a:p>
        </p:txBody>
      </p:sp>
    </p:spTree>
    <p:custDataLst>
      <p:tags r:id="rId1"/>
    </p:custData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Habits.</a:t>
            </a:r>
            <a:endParaRPr lang="en-US" dirty="0"/>
          </a:p>
        </p:txBody>
      </p:sp>
      <p:sp>
        <p:nvSpPr>
          <p:cNvPr id="3" name="Content Placeholder 2"/>
          <p:cNvSpPr>
            <a:spLocks noGrp="1"/>
          </p:cNvSpPr>
          <p:nvPr>
            <p:ph idx="1"/>
          </p:nvPr>
        </p:nvSpPr>
        <p:spPr/>
        <p:txBody>
          <a:bodyPr/>
          <a:lstStyle/>
          <a:p>
            <a:r>
              <a:rPr lang="en-US" dirty="0" smtClean="0"/>
              <a:t>Answer the following question honestly.</a:t>
            </a:r>
          </a:p>
          <a:p>
            <a:endParaRPr lang="en-US" dirty="0" smtClean="0"/>
          </a:p>
          <a:p>
            <a:r>
              <a:rPr lang="en-US" dirty="0" smtClean="0"/>
              <a:t>Do you do this, or not?</a:t>
            </a:r>
            <a:endParaRPr lang="en-US" dirty="0"/>
          </a:p>
        </p:txBody>
      </p:sp>
    </p:spTree>
    <p:custDataLst>
      <p:tags r:id="rId1"/>
    </p:custData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743200" y="609600"/>
            <a:ext cx="5867400" cy="1219200"/>
          </a:xfrm>
        </p:spPr>
        <p:txBody>
          <a:bodyPr/>
          <a:lstStyle/>
          <a:p>
            <a:r>
              <a:rPr lang="en-US" dirty="0" smtClean="0"/>
              <a:t>Begin studying the night before a test?</a:t>
            </a:r>
            <a:endParaRPr lang="en-US" dirty="0"/>
          </a:p>
        </p:txBody>
      </p:sp>
      <p:pic>
        <p:nvPicPr>
          <p:cNvPr id="3" name="Picture 2" descr="1_Stress01.png"/>
          <p:cNvPicPr>
            <a:picLocks noChangeAspect="1"/>
          </p:cNvPicPr>
          <p:nvPr/>
        </p:nvPicPr>
        <p:blipFill>
          <a:blip r:embed="rId3"/>
          <a:stretch>
            <a:fillRect/>
          </a:stretch>
        </p:blipFill>
        <p:spPr>
          <a:xfrm>
            <a:off x="2743200" y="2133600"/>
            <a:ext cx="5791200" cy="39146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667000" y="533400"/>
            <a:ext cx="5867400" cy="1219200"/>
          </a:xfrm>
        </p:spPr>
        <p:txBody>
          <a:bodyPr/>
          <a:lstStyle/>
          <a:p>
            <a:r>
              <a:rPr lang="en-US" dirty="0" smtClean="0"/>
              <a:t>Study with TV on or in a crowded location?</a:t>
            </a:r>
            <a:endParaRPr lang="en-US" dirty="0"/>
          </a:p>
        </p:txBody>
      </p:sp>
      <p:pic>
        <p:nvPicPr>
          <p:cNvPr id="3" name="Picture 2" descr="6a00d83451d69069e201053708f7b2970b-500wi.jpg"/>
          <p:cNvPicPr>
            <a:picLocks noChangeAspect="1"/>
          </p:cNvPicPr>
          <p:nvPr/>
        </p:nvPicPr>
        <p:blipFill>
          <a:blip r:embed="rId3"/>
          <a:stretch>
            <a:fillRect/>
          </a:stretch>
        </p:blipFill>
        <p:spPr>
          <a:xfrm>
            <a:off x="2362200" y="2133600"/>
            <a:ext cx="6350000" cy="42291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438400" y="228600"/>
            <a:ext cx="6400800" cy="1600200"/>
          </a:xfrm>
        </p:spPr>
        <p:txBody>
          <a:bodyPr/>
          <a:lstStyle/>
          <a:p>
            <a:r>
              <a:rPr lang="en-US" dirty="0" smtClean="0"/>
              <a:t>Cram? Studying all night to make-up for not studying over longer period.</a:t>
            </a:r>
            <a:endParaRPr lang="en-US" dirty="0"/>
          </a:p>
        </p:txBody>
      </p:sp>
      <p:pic>
        <p:nvPicPr>
          <p:cNvPr id="4" name="Picture 3" descr="study7.jpg"/>
          <p:cNvPicPr>
            <a:picLocks noChangeAspect="1"/>
          </p:cNvPicPr>
          <p:nvPr/>
        </p:nvPicPr>
        <p:blipFill>
          <a:blip r:embed="rId3"/>
          <a:stretch>
            <a:fillRect/>
          </a:stretch>
        </p:blipFill>
        <p:spPr>
          <a:xfrm>
            <a:off x="2514600" y="2362200"/>
            <a:ext cx="6405013" cy="38814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defRPr/>
            </a:pPr>
            <a:r>
              <a:rPr lang="en-US" sz="4800" b="1" dirty="0" smtClean="0"/>
              <a:t>Worst Ways to Study</a:t>
            </a:r>
          </a:p>
        </p:txBody>
      </p:sp>
      <p:sp>
        <p:nvSpPr>
          <p:cNvPr id="7171" name="Rectangle 3"/>
          <p:cNvSpPr>
            <a:spLocks noGrp="1" noChangeArrowheads="1"/>
          </p:cNvSpPr>
          <p:nvPr>
            <p:ph type="body" idx="1"/>
          </p:nvPr>
        </p:nvSpPr>
        <p:spPr>
          <a:xfrm>
            <a:off x="2438400" y="1752600"/>
            <a:ext cx="6705600" cy="4953000"/>
          </a:xfrm>
        </p:spPr>
        <p:txBody>
          <a:bodyPr/>
          <a:lstStyle/>
          <a:p>
            <a:pPr eaLnBrk="1" hangingPunct="1">
              <a:buClr>
                <a:schemeClr val="tx2">
                  <a:lumMod val="60000"/>
                  <a:lumOff val="40000"/>
                </a:schemeClr>
              </a:buClr>
              <a:buFont typeface="Wingdings" pitchFamily="2" charset="2"/>
              <a:buChar char="Ø"/>
              <a:defRPr/>
            </a:pPr>
            <a:r>
              <a:rPr lang="en-US" dirty="0" smtClean="0"/>
              <a:t>Waiting until the last minute.</a:t>
            </a:r>
          </a:p>
          <a:p>
            <a:pPr eaLnBrk="1" hangingPunct="1">
              <a:buClr>
                <a:schemeClr val="tx2">
                  <a:lumMod val="60000"/>
                  <a:lumOff val="40000"/>
                </a:schemeClr>
              </a:buClr>
              <a:buFont typeface="Wingdings" pitchFamily="2" charset="2"/>
              <a:buNone/>
              <a:defRPr/>
            </a:pPr>
            <a:endParaRPr lang="en-US" sz="800" dirty="0" smtClean="0"/>
          </a:p>
          <a:p>
            <a:pPr eaLnBrk="1" hangingPunct="1">
              <a:buClr>
                <a:schemeClr val="tx2">
                  <a:lumMod val="60000"/>
                  <a:lumOff val="40000"/>
                </a:schemeClr>
              </a:buClr>
              <a:buFont typeface="Wingdings" pitchFamily="2" charset="2"/>
              <a:buChar char="Ø"/>
              <a:defRPr/>
            </a:pPr>
            <a:r>
              <a:rPr lang="en-US" dirty="0" smtClean="0"/>
              <a:t>Having the television turned on.</a:t>
            </a:r>
          </a:p>
          <a:p>
            <a:pPr eaLnBrk="1" hangingPunct="1">
              <a:buClr>
                <a:schemeClr val="tx2">
                  <a:lumMod val="60000"/>
                  <a:lumOff val="40000"/>
                </a:schemeClr>
              </a:buClr>
              <a:buFont typeface="Wingdings" pitchFamily="2" charset="2"/>
              <a:buNone/>
              <a:defRPr/>
            </a:pPr>
            <a:endParaRPr lang="en-US" sz="800" dirty="0" smtClean="0"/>
          </a:p>
          <a:p>
            <a:pPr eaLnBrk="1" hangingPunct="1">
              <a:buClr>
                <a:schemeClr val="tx2">
                  <a:lumMod val="60000"/>
                  <a:lumOff val="40000"/>
                </a:schemeClr>
              </a:buClr>
              <a:buFont typeface="Wingdings" pitchFamily="2" charset="2"/>
              <a:buChar char="Ø"/>
              <a:defRPr/>
            </a:pPr>
            <a:r>
              <a:rPr lang="en-US" dirty="0" smtClean="0"/>
              <a:t>Studying in a crowded location.</a:t>
            </a:r>
          </a:p>
          <a:p>
            <a:pPr eaLnBrk="1" hangingPunct="1">
              <a:buClr>
                <a:schemeClr val="tx2">
                  <a:lumMod val="60000"/>
                  <a:lumOff val="40000"/>
                </a:schemeClr>
              </a:buClr>
              <a:buFont typeface="Wingdings" pitchFamily="2" charset="2"/>
              <a:buNone/>
              <a:defRPr/>
            </a:pPr>
            <a:endParaRPr lang="en-US" sz="800" dirty="0" smtClean="0"/>
          </a:p>
          <a:p>
            <a:pPr eaLnBrk="1" hangingPunct="1">
              <a:buClr>
                <a:schemeClr val="tx2">
                  <a:lumMod val="60000"/>
                  <a:lumOff val="40000"/>
                </a:schemeClr>
              </a:buClr>
              <a:buFont typeface="Wingdings" pitchFamily="2" charset="2"/>
              <a:buChar char="Ø"/>
              <a:defRPr/>
            </a:pPr>
            <a:r>
              <a:rPr lang="en-US" dirty="0" smtClean="0"/>
              <a:t>Studying with a large group of people.</a:t>
            </a:r>
          </a:p>
          <a:p>
            <a:pPr eaLnBrk="1" hangingPunct="1">
              <a:buClr>
                <a:schemeClr val="tx2">
                  <a:lumMod val="60000"/>
                  <a:lumOff val="40000"/>
                </a:schemeClr>
              </a:buClr>
              <a:buFont typeface="Wingdings" pitchFamily="2" charset="2"/>
              <a:buNone/>
              <a:defRPr/>
            </a:pPr>
            <a:endParaRPr lang="en-US" sz="800" dirty="0" smtClean="0"/>
          </a:p>
          <a:p>
            <a:pPr eaLnBrk="1" hangingPunct="1">
              <a:buClr>
                <a:schemeClr val="tx2">
                  <a:lumMod val="60000"/>
                  <a:lumOff val="40000"/>
                </a:schemeClr>
              </a:buClr>
              <a:buFont typeface="Wingdings" pitchFamily="2" charset="2"/>
              <a:buChar char="Ø"/>
              <a:defRPr/>
            </a:pPr>
            <a:r>
              <a:rPr lang="en-US" dirty="0" smtClean="0"/>
              <a:t>Cramming all night without going to sleep.</a:t>
            </a:r>
          </a:p>
        </p:txBody>
      </p:sp>
    </p:spTree>
    <p:custDataLst>
      <p:tags r:id="rId1"/>
    </p:custData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438400" y="228600"/>
            <a:ext cx="6400800" cy="1219200"/>
          </a:xfrm>
        </p:spPr>
        <p:txBody>
          <a:bodyPr/>
          <a:lstStyle/>
          <a:p>
            <a:r>
              <a:rPr lang="en-US" dirty="0" smtClean="0"/>
              <a:t>Make Note Cards or re-write your notes?</a:t>
            </a:r>
            <a:endParaRPr lang="en-US" dirty="0"/>
          </a:p>
        </p:txBody>
      </p:sp>
      <p:pic>
        <p:nvPicPr>
          <p:cNvPr id="3" name="Picture 2" descr="Note%20taking%20black%20hand.jpg"/>
          <p:cNvPicPr>
            <a:picLocks noChangeAspect="1"/>
          </p:cNvPicPr>
          <p:nvPr/>
        </p:nvPicPr>
        <p:blipFill>
          <a:blip r:embed="rId3"/>
          <a:stretch>
            <a:fillRect/>
          </a:stretch>
        </p:blipFill>
        <p:spPr>
          <a:xfrm>
            <a:off x="2590800" y="1752600"/>
            <a:ext cx="6096000" cy="4966390"/>
          </a:xfrm>
          <a:prstGeom prst="rect">
            <a:avLst/>
          </a:prstGeom>
        </p:spPr>
      </p:pic>
    </p:spTree>
    <p:custDataLst>
      <p:tags r:id="rId1"/>
    </p:custData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362200" y="228600"/>
            <a:ext cx="6400800" cy="1219200"/>
          </a:xfrm>
        </p:spPr>
        <p:txBody>
          <a:bodyPr/>
          <a:lstStyle/>
          <a:p>
            <a:r>
              <a:rPr lang="en-US" dirty="0" smtClean="0"/>
              <a:t>Join study groups or attend class review sessions?</a:t>
            </a:r>
            <a:endParaRPr lang="en-US" dirty="0"/>
          </a:p>
        </p:txBody>
      </p:sp>
      <p:pic>
        <p:nvPicPr>
          <p:cNvPr id="3" name="Picture 2" descr="studygroup.jpg"/>
          <p:cNvPicPr>
            <a:picLocks noChangeAspect="1"/>
          </p:cNvPicPr>
          <p:nvPr/>
        </p:nvPicPr>
        <p:blipFill>
          <a:blip r:embed="rId3"/>
          <a:stretch>
            <a:fillRect/>
          </a:stretch>
        </p:blipFill>
        <p:spPr>
          <a:xfrm>
            <a:off x="2819400" y="1600200"/>
            <a:ext cx="4795837" cy="47958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SLIDEGUID" val="157E1B9B2CDF425E8B7426B68C4F26CB"/>
  <p:tag name="SLIDEID" val="157E1B9B2CDF425E8B7426B68C4F26CB"/>
  <p:tag name="SLIDEORDER" val="1"/>
  <p:tag name="SLIDETYPE" val="Q"/>
  <p:tag name="DEMOGRAPHIC" val="False"/>
  <p:tag name="TEAMASSIGN" val="False"/>
  <p:tag name="SPEEDSCORING" val="False"/>
  <p:tag name="CORRECTPOINTVALUE" val="1"/>
  <p:tag name="INCORRECTPOINTVALUE" val="0"/>
  <p:tag name="ZEROBASED" val="False"/>
  <p:tag name="AUTOADVANCE" val="False"/>
  <p:tag name="QUESTIONALIAS" val="Do you agree?"/>
  <p:tag name="ANSWERSALIAS" val="Yes|smicln|No"/>
  <p:tag name="DELIMITERS" val="3.1"/>
  <p:tag name="VALUEFORMAT" val="0%"/>
  <p:tag name="VALUES" val="No Value|smicln|No Value"/>
</p:tagLst>
</file>

<file path=ppt/tags/tag11.xml><?xml version="1.0" encoding="utf-8"?>
<p:tagLst xmlns:a="http://schemas.openxmlformats.org/drawingml/2006/main" xmlns:r="http://schemas.openxmlformats.org/officeDocument/2006/relationships" xmlns:p="http://schemas.openxmlformats.org/presentationml/2006/main">
  <p:tag name="SLIDEGUID" val="D26D78F151734E3E8542EDDA5CAA1EDE"/>
  <p:tag name="SLIDEID" val="D26D78F151734E3E8542EDDA5CAA1EDE"/>
  <p:tag name="SLIDEORDER" val="1"/>
  <p:tag name="SLIDETYPE" val="Q"/>
  <p:tag name="DEMOGRAPHIC" val="False"/>
  <p:tag name="TEAMASSIGN" val="False"/>
  <p:tag name="SPEEDSCORING" val="False"/>
  <p:tag name="CORRECTPOINTVALUE" val="1"/>
  <p:tag name="INCORRECTPOINTVALUE" val="0"/>
  <p:tag name="ZEROBASED" val="False"/>
  <p:tag name="AUTOADVANCE" val="False"/>
  <p:tag name="QUESTIONALIAS" val="Do you agree?"/>
  <p:tag name="ANSWERSALIAS" val="Yes|smicln|No"/>
  <p:tag name="DELIMITERS" val="3.1"/>
  <p:tag name="VALUEFORMAT" val="0%"/>
  <p:tag name="VALUES" val="No Value|smicln|No Valu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SLIDEGUID" val="907A6959CBAD45F2BCD96885204D4F8A"/>
  <p:tag name="SLIDEID" val="907A6959CBAD45F2BCD96885204D4F8A"/>
  <p:tag name="SLIDEORDER" val="1"/>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ANSWERSALIAS" val="3 days|smicln|5 days|smicln|7 days"/>
  <p:tag name="VALUES" val="No Value|smicln|No Value|smicln|No Value"/>
  <p:tag name="QUESTIONALIAS" val="How many days in advanceshould you begin studying for an upcoming exam?"/>
</p:tagLst>
</file>

<file path=ppt/tags/tag16.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20"/>
  <p:tag name="FONTSIZE" val="32"/>
  <p:tag name="BULLETTYPE" val="ppBulletArabicPeriod"/>
  <p:tag name="ANSWERTEXT" val="3 days&#10;5 days&#10;7 days"/>
</p:tagLst>
</file>

<file path=ppt/tags/tag17.xml><?xml version="1.0" encoding="utf-8"?>
<p:tagLst xmlns:a="http://schemas.openxmlformats.org/drawingml/2006/main" xmlns:r="http://schemas.openxmlformats.org/officeDocument/2006/relationships" xmlns:p="http://schemas.openxmlformats.org/presentationml/2006/main">
  <p:tag name="SLIDEGUID" val="3F4F2AB6E84F4C39BAB036932AD719DF"/>
  <p:tag name="SLIDEID" val="3F4F2AB6E84F4C39BAB036932AD719DF"/>
  <p:tag name="SLIDEORDER" val="1"/>
  <p:tag name="SLIDETYPE" val="Q"/>
  <p:tag name="DEMOGRAPHIC" val="False"/>
  <p:tag name="TEAMASSIGN" val="False"/>
  <p:tag name="SPEEDSCORING" val="False"/>
  <p:tag name="CORRECTPOINTVALUE" val="1"/>
  <p:tag name="INCORRECTPOINTVALUE" val="0"/>
  <p:tag name="ZEROBASED" val="False"/>
  <p:tag name="AUTOADVANCE" val="False"/>
  <p:tag name="ANSWERSALIAS" val="True|smicln|False"/>
  <p:tag name="DELIMITERS" val="3.1"/>
  <p:tag name="VALUEFORMAT" val="0%"/>
  <p:tag name="QUESTIONALIAS" val="Is it better to study the same exact material each day. "/>
  <p:tag name="VALUES" val="No Value|smicln|No Value"/>
</p:tagLst>
</file>

<file path=ppt/tags/tag18.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10"/>
  <p:tag name="FONTSIZE" val="32"/>
  <p:tag name="BULLETTYPE" val="ppBulletArabicPeriod"/>
  <p:tag name="ANSWERTEXT" val="True&#10;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SLIDEGUID" val="3D1A5C515838410CA00C21051F609F5D"/>
  <p:tag name="SLIDEID" val="3D1A5C515838410CA00C21051F609F5D"/>
  <p:tag name="SLIDEORDER" val="1"/>
  <p:tag name="SLIDETYPE" val="Q"/>
  <p:tag name="DEMOGRAPHIC" val="False"/>
  <p:tag name="TEAMASSIGN" val="False"/>
  <p:tag name="SPEEDSCORING" val="False"/>
  <p:tag name="CORRECTPOINTVALUE" val="1"/>
  <p:tag name="INCORRECTPOINTVALUE" val="0"/>
  <p:tag name="ZEROBASED" val="False"/>
  <p:tag name="AUTOADVANCE" val="False"/>
  <p:tag name="QUESTIONALIAS" val="Do you agree?"/>
  <p:tag name="ANSWERSALIAS" val="Yes|smicln|No"/>
  <p:tag name="DELIMITERS" val="3.1"/>
  <p:tag name="VALUEFORMAT" val="0%"/>
  <p:tag name="VALUES" val="No Value|smicln|No Value"/>
</p:tagLst>
</file>

<file path=ppt/tags/tag6.xml><?xml version="1.0" encoding="utf-8"?>
<p:tagLst xmlns:a="http://schemas.openxmlformats.org/drawingml/2006/main" xmlns:r="http://schemas.openxmlformats.org/officeDocument/2006/relationships" xmlns:p="http://schemas.openxmlformats.org/presentationml/2006/main">
  <p:tag name="SLIDEGUID" val="49EDB5EBBB5F458CA65A0EEC2E09136B"/>
  <p:tag name="SLIDEID" val="49EDB5EBBB5F458CA65A0EEC2E09136B"/>
  <p:tag name="SLIDEORDER" val="1"/>
  <p:tag name="SLIDETYPE" val="Q"/>
  <p:tag name="DEMOGRAPHIC" val="False"/>
  <p:tag name="TEAMASSIGN" val="False"/>
  <p:tag name="SPEEDSCORING" val="False"/>
  <p:tag name="CORRECTPOINTVALUE" val="1"/>
  <p:tag name="INCORRECTPOINTVALUE" val="0"/>
  <p:tag name="ZEROBASED" val="False"/>
  <p:tag name="AUTOADVANCE" val="False"/>
  <p:tag name="QUESTIONALIAS" val="Do you agree?"/>
  <p:tag name="ANSWERSALIAS" val="Yes|smicln|No"/>
  <p:tag name="DELIMITERS" val="3.1"/>
  <p:tag name="VALUEFORMAT" val="0%"/>
  <p:tag name="VALUES" val="No Value|smicln|No Value"/>
</p:tagLst>
</file>

<file path=ppt/tags/tag7.xml><?xml version="1.0" encoding="utf-8"?>
<p:tagLst xmlns:a="http://schemas.openxmlformats.org/drawingml/2006/main" xmlns:r="http://schemas.openxmlformats.org/officeDocument/2006/relationships" xmlns:p="http://schemas.openxmlformats.org/presentationml/2006/main">
  <p:tag name="SLIDEGUID" val="8B8A2C3A5B22400DB2AE364AD6A855CE"/>
  <p:tag name="SLIDEID" val="8B8A2C3A5B22400DB2AE364AD6A855CE"/>
  <p:tag name="SLIDEORDER" val="1"/>
  <p:tag name="SLIDETYPE" val="Q"/>
  <p:tag name="DEMOGRAPHIC" val="False"/>
  <p:tag name="TEAMASSIGN" val="False"/>
  <p:tag name="SPEEDSCORING" val="False"/>
  <p:tag name="CORRECTPOINTVALUE" val="1"/>
  <p:tag name="INCORRECTPOINTVALUE" val="0"/>
  <p:tag name="ZEROBASED" val="False"/>
  <p:tag name="AUTOADVANCE" val="False"/>
  <p:tag name="ANSWERSALIAS" val="Yes|smicln|No"/>
  <p:tag name="DELIMITERS" val="3.1"/>
  <p:tag name="VALUEFORMAT" val="0%"/>
  <p:tag name="QUESTIONALIAS" val="Cram? Studying all night to make-up for not studying over longer period."/>
  <p:tag name="VALUES" val="No Value|smicln|No Valu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SLIDEGUID" val="62965D2E98C545EAB04BE1DFD675A0DD"/>
  <p:tag name="SLIDEID" val="62965D2E98C545EAB04BE1DFD675A0DD"/>
  <p:tag name="SLIDEORDER" val="1"/>
  <p:tag name="SLIDETYPE" val="Q"/>
  <p:tag name="DEMOGRAPHIC" val="False"/>
  <p:tag name="TEAMASSIGN" val="False"/>
  <p:tag name="SPEEDSCORING" val="False"/>
  <p:tag name="CORRECTPOINTVALUE" val="1"/>
  <p:tag name="INCORRECTPOINTVALUE" val="0"/>
  <p:tag name="ZEROBASED" val="False"/>
  <p:tag name="AUTOADVANCE" val="False"/>
  <p:tag name="ANSWERSALIAS" val="Yes|smicln|No"/>
  <p:tag name="DELIMITERS" val="3.1"/>
  <p:tag name="VALUEFORMAT" val="0%"/>
  <p:tag name="QUESTIONALIAS" val="Make Note Cards or re-write your notes?"/>
  <p:tag name="VALUES" val="No Value|smicln|No Value"/>
</p:tagLst>
</file>

<file path=ppt/theme/theme1.xml><?xml version="1.0" encoding="utf-8"?>
<a:theme xmlns:a="http://schemas.openxmlformats.org/drawingml/2006/main" name="Proposal">
  <a:themeElements>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Propos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roposal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Proposal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Proposal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Proposal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Proposal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Proposal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Proposal</Template>
  <TotalTime>888</TotalTime>
  <Words>806</Words>
  <Application>Microsoft Office PowerPoint</Application>
  <PresentationFormat>On-screen Show (4:3)</PresentationFormat>
  <Paragraphs>164</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Aharoni</vt:lpstr>
      <vt:lpstr>Andalus</vt:lpstr>
      <vt:lpstr>Arial</vt:lpstr>
      <vt:lpstr>Papyrus</vt:lpstr>
      <vt:lpstr>Stencil</vt:lpstr>
      <vt:lpstr>Wingdings</vt:lpstr>
      <vt:lpstr>Proposal</vt:lpstr>
      <vt:lpstr>Study in Less Time &amp; Get Better Grades</vt:lpstr>
      <vt:lpstr>Concepts that will be Covered</vt:lpstr>
      <vt:lpstr>Study Habits.</vt:lpstr>
      <vt:lpstr>Begin studying the night before a test?</vt:lpstr>
      <vt:lpstr>Study with TV on or in a crowded location?</vt:lpstr>
      <vt:lpstr>Cram? Studying all night to make-up for not studying over longer period.</vt:lpstr>
      <vt:lpstr>Worst Ways to Study</vt:lpstr>
      <vt:lpstr>Make Note Cards or re-write your notes?</vt:lpstr>
      <vt:lpstr>Join study groups or attend class review sessions?</vt:lpstr>
      <vt:lpstr>Schedule small breaks into your study session?</vt:lpstr>
      <vt:lpstr>Best Ways to Study</vt:lpstr>
      <vt:lpstr>PowerPoint Presentation</vt:lpstr>
      <vt:lpstr>PowerPoint Presentation</vt:lpstr>
      <vt:lpstr>How many days in advance should you begin studying for an upcoming exam?</vt:lpstr>
      <vt:lpstr>It’s better to study the same exact material each day. </vt:lpstr>
      <vt:lpstr>7 Day Study Plan</vt:lpstr>
      <vt:lpstr>Day 1</vt:lpstr>
      <vt:lpstr>Day 2</vt:lpstr>
      <vt:lpstr>Day 3</vt:lpstr>
      <vt:lpstr>Day 4</vt:lpstr>
      <vt:lpstr>Day 5</vt:lpstr>
      <vt:lpstr>Day 6</vt:lpstr>
      <vt:lpstr>Day 7</vt:lpstr>
      <vt:lpstr>Exam Day</vt:lpstr>
      <vt:lpstr>Helpful Tips for Taking…</vt:lpstr>
      <vt:lpstr>Helpful Tips for Taking…</vt:lpstr>
      <vt:lpstr>Helpful Tips for Taking…</vt:lpstr>
      <vt:lpstr>Test Taking Strategies</vt:lpstr>
      <vt:lpstr>QUESTIONS??? Want More Information? </vt:lpstr>
    </vt:vector>
  </TitlesOfParts>
  <Company>Eastern Illinois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in Less Time &amp; Get Better Grades</dc:title>
  <dc:creator>cscb3</dc:creator>
  <cp:lastModifiedBy>Brian Gorman</cp:lastModifiedBy>
  <cp:revision>126</cp:revision>
  <dcterms:created xsi:type="dcterms:W3CDTF">2006-04-24T18:02:34Z</dcterms:created>
  <dcterms:modified xsi:type="dcterms:W3CDTF">2014-11-17T20:07:41Z</dcterms:modified>
</cp:coreProperties>
</file>